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38" r:id="rId2"/>
    <p:sldId id="257" r:id="rId3"/>
    <p:sldId id="258" r:id="rId4"/>
    <p:sldId id="259" r:id="rId5"/>
    <p:sldId id="339" r:id="rId6"/>
    <p:sldId id="350" r:id="rId7"/>
    <p:sldId id="345" r:id="rId8"/>
    <p:sldId id="260" r:id="rId9"/>
    <p:sldId id="344" r:id="rId10"/>
    <p:sldId id="342" r:id="rId11"/>
    <p:sldId id="343" r:id="rId12"/>
    <p:sldId id="346" r:id="rId13"/>
    <p:sldId id="348" r:id="rId14"/>
    <p:sldId id="351" r:id="rId15"/>
    <p:sldId id="352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7989"/>
    <a:srgbClr val="000000"/>
    <a:srgbClr val="F272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741" autoAdjust="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mina kalaai" userId="28f091b5a52c4d4a" providerId="LiveId" clId="{603F67BA-EEA7-42E6-9A15-E4A8A703ECAB}"/>
    <pc:docChg chg="undo custSel addSld delSld modSld sldOrd">
      <pc:chgData name="jasmina kalaai" userId="28f091b5a52c4d4a" providerId="LiveId" clId="{603F67BA-EEA7-42E6-9A15-E4A8A703ECAB}" dt="2022-12-14T14:00:25.918" v="1321" actId="1076"/>
      <pc:docMkLst>
        <pc:docMk/>
      </pc:docMkLst>
      <pc:sldChg chg="addSp delSp modSp mod">
        <pc:chgData name="jasmina kalaai" userId="28f091b5a52c4d4a" providerId="LiveId" clId="{603F67BA-EEA7-42E6-9A15-E4A8A703ECAB}" dt="2022-12-13T20:40:25.421" v="560" actId="171"/>
        <pc:sldMkLst>
          <pc:docMk/>
          <pc:sldMk cId="1135457633" sldId="257"/>
        </pc:sldMkLst>
        <pc:spChg chg="del mod topLvl">
          <ac:chgData name="jasmina kalaai" userId="28f091b5a52c4d4a" providerId="LiveId" clId="{603F67BA-EEA7-42E6-9A15-E4A8A703ECAB}" dt="2022-12-13T20:39:57.807" v="553" actId="478"/>
          <ac:spMkLst>
            <pc:docMk/>
            <pc:sldMk cId="1135457633" sldId="257"/>
            <ac:spMk id="6" creationId="{4EE23E99-931E-4D80-B459-0A7180D953FA}"/>
          </ac:spMkLst>
        </pc:spChg>
        <pc:spChg chg="mod ord topLvl">
          <ac:chgData name="jasmina kalaai" userId="28f091b5a52c4d4a" providerId="LiveId" clId="{603F67BA-EEA7-42E6-9A15-E4A8A703ECAB}" dt="2022-12-13T20:40:25.421" v="560" actId="171"/>
          <ac:spMkLst>
            <pc:docMk/>
            <pc:sldMk cId="1135457633" sldId="257"/>
            <ac:spMk id="7" creationId="{4D5780B3-273C-4AE2-9A3D-084C165E38C6}"/>
          </ac:spMkLst>
        </pc:spChg>
        <pc:grpChg chg="add del mod">
          <ac:chgData name="jasmina kalaai" userId="28f091b5a52c4d4a" providerId="LiveId" clId="{603F67BA-EEA7-42E6-9A15-E4A8A703ECAB}" dt="2022-12-13T20:39:57.807" v="553" actId="478"/>
          <ac:grpSpMkLst>
            <pc:docMk/>
            <pc:sldMk cId="1135457633" sldId="257"/>
            <ac:grpSpMk id="5" creationId="{5C2CD68F-9A99-4D67-8413-5E70C1B3293A}"/>
          </ac:grpSpMkLst>
        </pc:grpChg>
      </pc:sldChg>
      <pc:sldChg chg="addSp delSp modSp mod">
        <pc:chgData name="jasmina kalaai" userId="28f091b5a52c4d4a" providerId="LiveId" clId="{603F67BA-EEA7-42E6-9A15-E4A8A703ECAB}" dt="2022-12-13T13:27:17.971" v="169" actId="122"/>
        <pc:sldMkLst>
          <pc:docMk/>
          <pc:sldMk cId="3093142861" sldId="258"/>
        </pc:sldMkLst>
        <pc:spChg chg="mod">
          <ac:chgData name="jasmina kalaai" userId="28f091b5a52c4d4a" providerId="LiveId" clId="{603F67BA-EEA7-42E6-9A15-E4A8A703ECAB}" dt="2022-12-13T13:27:17.971" v="169" actId="122"/>
          <ac:spMkLst>
            <pc:docMk/>
            <pc:sldMk cId="3093142861" sldId="258"/>
            <ac:spMk id="2" creationId="{85FA90AC-A4D9-4E36-B299-7530EC3491B3}"/>
          </ac:spMkLst>
        </pc:spChg>
        <pc:spChg chg="del">
          <ac:chgData name="jasmina kalaai" userId="28f091b5a52c4d4a" providerId="LiveId" clId="{603F67BA-EEA7-42E6-9A15-E4A8A703ECAB}" dt="2022-12-13T13:25:51.314" v="143"/>
          <ac:spMkLst>
            <pc:docMk/>
            <pc:sldMk cId="3093142861" sldId="258"/>
            <ac:spMk id="4" creationId="{FFB0EF04-B853-4237-B08B-92EC29083FA7}"/>
          </ac:spMkLst>
        </pc:spChg>
        <pc:picChg chg="add mod">
          <ac:chgData name="jasmina kalaai" userId="28f091b5a52c4d4a" providerId="LiveId" clId="{603F67BA-EEA7-42E6-9A15-E4A8A703ECAB}" dt="2022-12-13T13:26:01.656" v="146" actId="14100"/>
          <ac:picMkLst>
            <pc:docMk/>
            <pc:sldMk cId="3093142861" sldId="258"/>
            <ac:picMk id="5" creationId="{D1F5CD90-6E9C-4577-A5DE-796C08112BEA}"/>
          </ac:picMkLst>
        </pc:picChg>
        <pc:picChg chg="add mod">
          <ac:chgData name="jasmina kalaai" userId="28f091b5a52c4d4a" providerId="LiveId" clId="{603F67BA-EEA7-42E6-9A15-E4A8A703ECAB}" dt="2022-12-13T13:27:14.952" v="168" actId="1076"/>
          <ac:picMkLst>
            <pc:docMk/>
            <pc:sldMk cId="3093142861" sldId="258"/>
            <ac:picMk id="7" creationId="{9A308B34-901D-48B9-B078-E0372470BD3A}"/>
          </ac:picMkLst>
        </pc:picChg>
        <pc:picChg chg="add mod">
          <ac:chgData name="jasmina kalaai" userId="28f091b5a52c4d4a" providerId="LiveId" clId="{603F67BA-EEA7-42E6-9A15-E4A8A703ECAB}" dt="2022-12-13T13:27:08.073" v="167" actId="1076"/>
          <ac:picMkLst>
            <pc:docMk/>
            <pc:sldMk cId="3093142861" sldId="258"/>
            <ac:picMk id="9" creationId="{E64D22B0-8FB1-49E6-8139-536DF823C605}"/>
          </ac:picMkLst>
        </pc:picChg>
        <pc:picChg chg="add mod">
          <ac:chgData name="jasmina kalaai" userId="28f091b5a52c4d4a" providerId="LiveId" clId="{603F67BA-EEA7-42E6-9A15-E4A8A703ECAB}" dt="2022-12-13T13:26:57.165" v="164" actId="1076"/>
          <ac:picMkLst>
            <pc:docMk/>
            <pc:sldMk cId="3093142861" sldId="258"/>
            <ac:picMk id="11" creationId="{45B04274-3AB1-4F34-B841-39DDAD0CFCB2}"/>
          </ac:picMkLst>
        </pc:picChg>
      </pc:sldChg>
      <pc:sldChg chg="addSp delSp modSp mod">
        <pc:chgData name="jasmina kalaai" userId="28f091b5a52c4d4a" providerId="LiveId" clId="{603F67BA-EEA7-42E6-9A15-E4A8A703ECAB}" dt="2022-12-14T13:44:35.539" v="1089" actId="167"/>
        <pc:sldMkLst>
          <pc:docMk/>
          <pc:sldMk cId="762568305" sldId="259"/>
        </pc:sldMkLst>
        <pc:spChg chg="del mod topLvl">
          <ac:chgData name="jasmina kalaai" userId="28f091b5a52c4d4a" providerId="LiveId" clId="{603F67BA-EEA7-42E6-9A15-E4A8A703ECAB}" dt="2022-12-13T20:41:07.107" v="568" actId="478"/>
          <ac:spMkLst>
            <pc:docMk/>
            <pc:sldMk cId="762568305" sldId="259"/>
            <ac:spMk id="7" creationId="{33C94754-F78C-462D-BA63-B27AC5201D16}"/>
          </ac:spMkLst>
        </pc:spChg>
        <pc:spChg chg="mod ord topLvl">
          <ac:chgData name="jasmina kalaai" userId="28f091b5a52c4d4a" providerId="LiveId" clId="{603F67BA-EEA7-42E6-9A15-E4A8A703ECAB}" dt="2022-12-14T13:44:35.539" v="1089" actId="167"/>
          <ac:spMkLst>
            <pc:docMk/>
            <pc:sldMk cId="762568305" sldId="259"/>
            <ac:spMk id="8" creationId="{BB375A91-4121-46A6-BFD8-4DD1E9D5599B}"/>
          </ac:spMkLst>
        </pc:spChg>
        <pc:spChg chg="mod">
          <ac:chgData name="jasmina kalaai" userId="28f091b5a52c4d4a" providerId="LiveId" clId="{603F67BA-EEA7-42E6-9A15-E4A8A703ECAB}" dt="2022-12-13T20:41:59.517" v="576" actId="1076"/>
          <ac:spMkLst>
            <pc:docMk/>
            <pc:sldMk cId="762568305" sldId="259"/>
            <ac:spMk id="19" creationId="{47E305B0-5ED9-40B9-98E4-D00D274AA535}"/>
          </ac:spMkLst>
        </pc:spChg>
        <pc:spChg chg="mod">
          <ac:chgData name="jasmina kalaai" userId="28f091b5a52c4d4a" providerId="LiveId" clId="{603F67BA-EEA7-42E6-9A15-E4A8A703ECAB}" dt="2022-12-13T20:42:09.761" v="577" actId="1076"/>
          <ac:spMkLst>
            <pc:docMk/>
            <pc:sldMk cId="762568305" sldId="259"/>
            <ac:spMk id="21" creationId="{B2051095-6F42-403B-B129-F2D49A1BF87A}"/>
          </ac:spMkLst>
        </pc:spChg>
        <pc:grpChg chg="add del mod">
          <ac:chgData name="jasmina kalaai" userId="28f091b5a52c4d4a" providerId="LiveId" clId="{603F67BA-EEA7-42E6-9A15-E4A8A703ECAB}" dt="2022-12-13T20:41:07.107" v="568" actId="478"/>
          <ac:grpSpMkLst>
            <pc:docMk/>
            <pc:sldMk cId="762568305" sldId="259"/>
            <ac:grpSpMk id="6" creationId="{FBEEB55D-DEB0-4C72-9785-8E770A73E5C6}"/>
          </ac:grpSpMkLst>
        </pc:grpChg>
        <pc:picChg chg="mod">
          <ac:chgData name="jasmina kalaai" userId="28f091b5a52c4d4a" providerId="LiveId" clId="{603F67BA-EEA7-42E6-9A15-E4A8A703ECAB}" dt="2022-12-13T20:41:10.858" v="569" actId="1076"/>
          <ac:picMkLst>
            <pc:docMk/>
            <pc:sldMk cId="762568305" sldId="259"/>
            <ac:picMk id="17" creationId="{382406B5-EF01-4995-8869-BBE04E908FD9}"/>
          </ac:picMkLst>
        </pc:picChg>
      </pc:sldChg>
      <pc:sldChg chg="addSp delSp modSp mod modClrScheme chgLayout">
        <pc:chgData name="jasmina kalaai" userId="28f091b5a52c4d4a" providerId="LiveId" clId="{603F67BA-EEA7-42E6-9A15-E4A8A703ECAB}" dt="2022-12-13T20:26:27.196" v="444" actId="14100"/>
        <pc:sldMkLst>
          <pc:docMk/>
          <pc:sldMk cId="558920785" sldId="260"/>
        </pc:sldMkLst>
        <pc:spChg chg="del mod ord">
          <ac:chgData name="jasmina kalaai" userId="28f091b5a52c4d4a" providerId="LiveId" clId="{603F67BA-EEA7-42E6-9A15-E4A8A703ECAB}" dt="2022-12-13T20:24:55.219" v="413" actId="478"/>
          <ac:spMkLst>
            <pc:docMk/>
            <pc:sldMk cId="558920785" sldId="260"/>
            <ac:spMk id="2" creationId="{2E05A952-072C-4413-A091-FC3BA9EEAE59}"/>
          </ac:spMkLst>
        </pc:spChg>
        <pc:spChg chg="add mod ord">
          <ac:chgData name="jasmina kalaai" userId="28f091b5a52c4d4a" providerId="LiveId" clId="{603F67BA-EEA7-42E6-9A15-E4A8A703ECAB}" dt="2022-12-13T20:25:46.022" v="434" actId="20577"/>
          <ac:spMkLst>
            <pc:docMk/>
            <pc:sldMk cId="558920785" sldId="260"/>
            <ac:spMk id="3" creationId="{12A87A55-7DB9-45B1-86EB-9387E1CB6FE6}"/>
          </ac:spMkLst>
        </pc:spChg>
        <pc:spChg chg="del mod">
          <ac:chgData name="jasmina kalaai" userId="28f091b5a52c4d4a" providerId="LiveId" clId="{603F67BA-EEA7-42E6-9A15-E4A8A703ECAB}" dt="2022-12-13T20:20:58.627" v="344" actId="478"/>
          <ac:spMkLst>
            <pc:docMk/>
            <pc:sldMk cId="558920785" sldId="260"/>
            <ac:spMk id="4" creationId="{03134230-B221-43DA-B14F-066B695E1401}"/>
          </ac:spMkLst>
        </pc:spChg>
        <pc:spChg chg="del mod">
          <ac:chgData name="jasmina kalaai" userId="28f091b5a52c4d4a" providerId="LiveId" clId="{603F67BA-EEA7-42E6-9A15-E4A8A703ECAB}" dt="2022-12-13T12:49:57.957" v="139"/>
          <ac:spMkLst>
            <pc:docMk/>
            <pc:sldMk cId="558920785" sldId="260"/>
            <ac:spMk id="5" creationId="{98D0E29C-7AF0-4E20-ABD1-4685992AC3CE}"/>
          </ac:spMkLst>
        </pc:spChg>
        <pc:spChg chg="add mod ord">
          <ac:chgData name="jasmina kalaai" userId="28f091b5a52c4d4a" providerId="LiveId" clId="{603F67BA-EEA7-42E6-9A15-E4A8A703ECAB}" dt="2022-12-13T20:25:28.440" v="419" actId="122"/>
          <ac:spMkLst>
            <pc:docMk/>
            <pc:sldMk cId="558920785" sldId="260"/>
            <ac:spMk id="5" creationId="{F7967FDC-A50E-430E-9D62-32C106E6CD58}"/>
          </ac:spMkLst>
        </pc:spChg>
        <pc:spChg chg="add del mod ord">
          <ac:chgData name="jasmina kalaai" userId="28f091b5a52c4d4a" providerId="LiveId" clId="{603F67BA-EEA7-42E6-9A15-E4A8A703ECAB}" dt="2022-12-13T20:25:58.156" v="438" actId="478"/>
          <ac:spMkLst>
            <pc:docMk/>
            <pc:sldMk cId="558920785" sldId="260"/>
            <ac:spMk id="7" creationId="{F35315EE-57D4-43A7-B07E-218CE1FF6C70}"/>
          </ac:spMkLst>
        </pc:spChg>
        <pc:spChg chg="add del mod">
          <ac:chgData name="jasmina kalaai" userId="28f091b5a52c4d4a" providerId="LiveId" clId="{603F67BA-EEA7-42E6-9A15-E4A8A703ECAB}" dt="2022-12-13T20:24:58.680" v="414" actId="478"/>
          <ac:spMkLst>
            <pc:docMk/>
            <pc:sldMk cId="558920785" sldId="260"/>
            <ac:spMk id="9" creationId="{F01E473F-FD5B-4064-9AE7-E690F1616170}"/>
          </ac:spMkLst>
        </pc:spChg>
        <pc:picChg chg="add mod ord">
          <ac:chgData name="jasmina kalaai" userId="28f091b5a52c4d4a" providerId="LiveId" clId="{603F67BA-EEA7-42E6-9A15-E4A8A703ECAB}" dt="2022-12-13T20:26:27.196" v="444" actId="14100"/>
          <ac:picMkLst>
            <pc:docMk/>
            <pc:sldMk cId="558920785" sldId="260"/>
            <ac:picMk id="6" creationId="{C37F67E6-518B-4C66-A054-05AA1DF3A905}"/>
          </ac:picMkLst>
        </pc:picChg>
        <pc:picChg chg="add mod">
          <ac:chgData name="jasmina kalaai" userId="28f091b5a52c4d4a" providerId="LiveId" clId="{603F67BA-EEA7-42E6-9A15-E4A8A703ECAB}" dt="2022-12-13T20:26:14.605" v="442" actId="1076"/>
          <ac:picMkLst>
            <pc:docMk/>
            <pc:sldMk cId="558920785" sldId="260"/>
            <ac:picMk id="10" creationId="{DCFD75C5-950C-4ADC-852F-23F23B76C0F3}"/>
          </ac:picMkLst>
        </pc:picChg>
      </pc:sldChg>
      <pc:sldChg chg="delSp modSp del mod">
        <pc:chgData name="jasmina kalaai" userId="28f091b5a52c4d4a" providerId="LiveId" clId="{603F67BA-EEA7-42E6-9A15-E4A8A703ECAB}" dt="2022-12-13T21:00:12.040" v="1084" actId="47"/>
        <pc:sldMkLst>
          <pc:docMk/>
          <pc:sldMk cId="3786614321" sldId="261"/>
        </pc:sldMkLst>
        <pc:spChg chg="mod">
          <ac:chgData name="jasmina kalaai" userId="28f091b5a52c4d4a" providerId="LiveId" clId="{603F67BA-EEA7-42E6-9A15-E4A8A703ECAB}" dt="2022-12-13T20:22:59.228" v="393" actId="20577"/>
          <ac:spMkLst>
            <pc:docMk/>
            <pc:sldMk cId="3786614321" sldId="261"/>
            <ac:spMk id="2" creationId="{2E071606-C566-4504-AE7B-EA7A06895777}"/>
          </ac:spMkLst>
        </pc:spChg>
        <pc:spChg chg="del">
          <ac:chgData name="jasmina kalaai" userId="28f091b5a52c4d4a" providerId="LiveId" clId="{603F67BA-EEA7-42E6-9A15-E4A8A703ECAB}" dt="2022-12-13T20:22:35.287" v="374" actId="478"/>
          <ac:spMkLst>
            <pc:docMk/>
            <pc:sldMk cId="3786614321" sldId="261"/>
            <ac:spMk id="3" creationId="{F3F09F77-0322-4A0F-AF21-D2DAD34A745B}"/>
          </ac:spMkLst>
        </pc:spChg>
      </pc:sldChg>
      <pc:sldChg chg="addSp delSp modSp mod">
        <pc:chgData name="jasmina kalaai" userId="28f091b5a52c4d4a" providerId="LiveId" clId="{603F67BA-EEA7-42E6-9A15-E4A8A703ECAB}" dt="2022-12-13T20:39:29.029" v="548" actId="21"/>
        <pc:sldMkLst>
          <pc:docMk/>
          <pc:sldMk cId="4036690682" sldId="338"/>
        </pc:sldMkLst>
        <pc:spChg chg="mod">
          <ac:chgData name="jasmina kalaai" userId="28f091b5a52c4d4a" providerId="LiveId" clId="{603F67BA-EEA7-42E6-9A15-E4A8A703ECAB}" dt="2022-12-13T20:39:17.978" v="546"/>
          <ac:spMkLst>
            <pc:docMk/>
            <pc:sldMk cId="4036690682" sldId="338"/>
            <ac:spMk id="6" creationId="{26005B1A-D60E-4999-A921-45CEA6644014}"/>
          </ac:spMkLst>
        </pc:spChg>
        <pc:spChg chg="mod">
          <ac:chgData name="jasmina kalaai" userId="28f091b5a52c4d4a" providerId="LiveId" clId="{603F67BA-EEA7-42E6-9A15-E4A8A703ECAB}" dt="2022-12-13T20:39:17.978" v="546"/>
          <ac:spMkLst>
            <pc:docMk/>
            <pc:sldMk cId="4036690682" sldId="338"/>
            <ac:spMk id="8" creationId="{40C3A4C4-FD58-4878-8FEF-8627659B292B}"/>
          </ac:spMkLst>
        </pc:spChg>
        <pc:grpChg chg="add del mod">
          <ac:chgData name="jasmina kalaai" userId="28f091b5a52c4d4a" providerId="LiveId" clId="{603F67BA-EEA7-42E6-9A15-E4A8A703ECAB}" dt="2022-12-13T20:39:29.029" v="548" actId="21"/>
          <ac:grpSpMkLst>
            <pc:docMk/>
            <pc:sldMk cId="4036690682" sldId="338"/>
            <ac:grpSpMk id="5" creationId="{F8925B62-A9FF-432D-AB03-07C811BBBEEF}"/>
          </ac:grpSpMkLst>
        </pc:grpChg>
      </pc:sldChg>
      <pc:sldChg chg="addSp modSp mod">
        <pc:chgData name="jasmina kalaai" userId="28f091b5a52c4d4a" providerId="LiveId" clId="{603F67BA-EEA7-42E6-9A15-E4A8A703ECAB}" dt="2022-12-13T12:12:36.493" v="115" actId="1076"/>
        <pc:sldMkLst>
          <pc:docMk/>
          <pc:sldMk cId="2387679780" sldId="339"/>
        </pc:sldMkLst>
        <pc:spChg chg="add mod">
          <ac:chgData name="jasmina kalaai" userId="28f091b5a52c4d4a" providerId="LiveId" clId="{603F67BA-EEA7-42E6-9A15-E4A8A703ECAB}" dt="2022-12-13T12:12:08.834" v="111" actId="1076"/>
          <ac:spMkLst>
            <pc:docMk/>
            <pc:sldMk cId="2387679780" sldId="339"/>
            <ac:spMk id="16" creationId="{867F7AEE-8793-4474-A4CF-2DA7366716A9}"/>
          </ac:spMkLst>
        </pc:spChg>
        <pc:spChg chg="add mod">
          <ac:chgData name="jasmina kalaai" userId="28f091b5a52c4d4a" providerId="LiveId" clId="{603F67BA-EEA7-42E6-9A15-E4A8A703ECAB}" dt="2022-12-13T12:11:20.944" v="71" actId="20577"/>
          <ac:spMkLst>
            <pc:docMk/>
            <pc:sldMk cId="2387679780" sldId="339"/>
            <ac:spMk id="18" creationId="{B1A6B23A-8F82-4009-9F11-EE6EBABC791A}"/>
          </ac:spMkLst>
        </pc:spChg>
        <pc:spChg chg="add mod">
          <ac:chgData name="jasmina kalaai" userId="28f091b5a52c4d4a" providerId="LiveId" clId="{603F67BA-EEA7-42E6-9A15-E4A8A703ECAB}" dt="2022-12-13T12:11:44.128" v="98" actId="20577"/>
          <ac:spMkLst>
            <pc:docMk/>
            <pc:sldMk cId="2387679780" sldId="339"/>
            <ac:spMk id="20" creationId="{AE06E15C-91E8-4AA9-BF13-8691F392D8AE}"/>
          </ac:spMkLst>
        </pc:spChg>
        <pc:spChg chg="add mod">
          <ac:chgData name="jasmina kalaai" userId="28f091b5a52c4d4a" providerId="LiveId" clId="{603F67BA-EEA7-42E6-9A15-E4A8A703ECAB}" dt="2022-12-13T12:12:36.493" v="115" actId="1076"/>
          <ac:spMkLst>
            <pc:docMk/>
            <pc:sldMk cId="2387679780" sldId="339"/>
            <ac:spMk id="22" creationId="{E189E95F-07A1-4746-90C9-82F24A6656A3}"/>
          </ac:spMkLst>
        </pc:spChg>
      </pc:sldChg>
      <pc:sldChg chg="addSp delSp modSp add del mod">
        <pc:chgData name="jasmina kalaai" userId="28f091b5a52c4d4a" providerId="LiveId" clId="{603F67BA-EEA7-42E6-9A15-E4A8A703ECAB}" dt="2022-12-13T20:28:32.579" v="507" actId="47"/>
        <pc:sldMkLst>
          <pc:docMk/>
          <pc:sldMk cId="2234458895" sldId="340"/>
        </pc:sldMkLst>
        <pc:spChg chg="mod">
          <ac:chgData name="jasmina kalaai" userId="28f091b5a52c4d4a" providerId="LiveId" clId="{603F67BA-EEA7-42E6-9A15-E4A8A703ECAB}" dt="2022-12-13T20:21:17.723" v="361" actId="20577"/>
          <ac:spMkLst>
            <pc:docMk/>
            <pc:sldMk cId="2234458895" sldId="340"/>
            <ac:spMk id="2" creationId="{2E05A952-072C-4413-A091-FC3BA9EEAE59}"/>
          </ac:spMkLst>
        </pc:spChg>
        <pc:spChg chg="del mod">
          <ac:chgData name="jasmina kalaai" userId="28f091b5a52c4d4a" providerId="LiveId" clId="{603F67BA-EEA7-42E6-9A15-E4A8A703ECAB}" dt="2022-12-13T20:21:22.780" v="362" actId="478"/>
          <ac:spMkLst>
            <pc:docMk/>
            <pc:sldMk cId="2234458895" sldId="340"/>
            <ac:spMk id="4" creationId="{03134230-B221-43DA-B14F-066B695E1401}"/>
          </ac:spMkLst>
        </pc:spChg>
        <pc:spChg chg="del">
          <ac:chgData name="jasmina kalaai" userId="28f091b5a52c4d4a" providerId="LiveId" clId="{603F67BA-EEA7-42E6-9A15-E4A8A703ECAB}" dt="2022-12-13T20:21:27.108" v="364" actId="478"/>
          <ac:spMkLst>
            <pc:docMk/>
            <pc:sldMk cId="2234458895" sldId="340"/>
            <ac:spMk id="5" creationId="{98D0E29C-7AF0-4E20-ABD1-4685992AC3CE}"/>
          </ac:spMkLst>
        </pc:spChg>
        <pc:spChg chg="add del mod">
          <ac:chgData name="jasmina kalaai" userId="28f091b5a52c4d4a" providerId="LiveId" clId="{603F67BA-EEA7-42E6-9A15-E4A8A703ECAB}" dt="2022-12-13T20:21:24.874" v="363" actId="478"/>
          <ac:spMkLst>
            <pc:docMk/>
            <pc:sldMk cId="2234458895" sldId="340"/>
            <ac:spMk id="6" creationId="{6799A488-CC5D-421D-BBC6-411536BE1D43}"/>
          </ac:spMkLst>
        </pc:spChg>
        <pc:picChg chg="add del mod">
          <ac:chgData name="jasmina kalaai" userId="28f091b5a52c4d4a" providerId="LiveId" clId="{603F67BA-EEA7-42E6-9A15-E4A8A703ECAB}" dt="2022-12-13T20:22:05.115" v="367" actId="478"/>
          <ac:picMkLst>
            <pc:docMk/>
            <pc:sldMk cId="2234458895" sldId="340"/>
            <ac:picMk id="8" creationId="{688F7E3B-31B4-4497-B757-844BC535EE2C}"/>
          </ac:picMkLst>
        </pc:picChg>
        <pc:picChg chg="add del mod">
          <ac:chgData name="jasmina kalaai" userId="28f091b5a52c4d4a" providerId="LiveId" clId="{603F67BA-EEA7-42E6-9A15-E4A8A703ECAB}" dt="2022-12-13T20:26:56.595" v="469" actId="21"/>
          <ac:picMkLst>
            <pc:docMk/>
            <pc:sldMk cId="2234458895" sldId="340"/>
            <ac:picMk id="10" creationId="{4F0B07D5-8A54-4BA7-807C-927AE3DD65FC}"/>
          </ac:picMkLst>
        </pc:picChg>
      </pc:sldChg>
      <pc:sldChg chg="addSp delSp modSp add del mod">
        <pc:chgData name="jasmina kalaai" userId="28f091b5a52c4d4a" providerId="LiveId" clId="{603F67BA-EEA7-42E6-9A15-E4A8A703ECAB}" dt="2022-12-13T20:26:30.635" v="445" actId="47"/>
        <pc:sldMkLst>
          <pc:docMk/>
          <pc:sldMk cId="710876621" sldId="341"/>
        </pc:sldMkLst>
        <pc:spChg chg="mod">
          <ac:chgData name="jasmina kalaai" userId="28f091b5a52c4d4a" providerId="LiveId" clId="{603F67BA-EEA7-42E6-9A15-E4A8A703ECAB}" dt="2022-12-13T20:21:05.448" v="352" actId="20577"/>
          <ac:spMkLst>
            <pc:docMk/>
            <pc:sldMk cId="710876621" sldId="341"/>
            <ac:spMk id="2" creationId="{2E05A952-072C-4413-A091-FC3BA9EEAE59}"/>
          </ac:spMkLst>
        </pc:spChg>
        <pc:spChg chg="del mod">
          <ac:chgData name="jasmina kalaai" userId="28f091b5a52c4d4a" providerId="LiveId" clId="{603F67BA-EEA7-42E6-9A15-E4A8A703ECAB}" dt="2022-12-13T20:21:09.618" v="353" actId="478"/>
          <ac:spMkLst>
            <pc:docMk/>
            <pc:sldMk cId="710876621" sldId="341"/>
            <ac:spMk id="4" creationId="{03134230-B221-43DA-B14F-066B695E1401}"/>
          </ac:spMkLst>
        </pc:spChg>
        <pc:spChg chg="add del mod">
          <ac:chgData name="jasmina kalaai" userId="28f091b5a52c4d4a" providerId="LiveId" clId="{603F67BA-EEA7-42E6-9A15-E4A8A703ECAB}" dt="2022-12-13T20:19:53.626" v="317" actId="478"/>
          <ac:spMkLst>
            <pc:docMk/>
            <pc:sldMk cId="710876621" sldId="341"/>
            <ac:spMk id="5" creationId="{0C7A387E-F938-483B-A7A6-FBB5D3EE356C}"/>
          </ac:spMkLst>
        </pc:spChg>
        <pc:spChg chg="add del mod">
          <ac:chgData name="jasmina kalaai" userId="28f091b5a52c4d4a" providerId="LiveId" clId="{603F67BA-EEA7-42E6-9A15-E4A8A703ECAB}" dt="2022-12-13T20:21:11.169" v="354" actId="478"/>
          <ac:spMkLst>
            <pc:docMk/>
            <pc:sldMk cId="710876621" sldId="341"/>
            <ac:spMk id="10" creationId="{B7EC891F-1CD9-4543-9E47-03451D3B3AFC}"/>
          </ac:spMkLst>
        </pc:spChg>
        <pc:picChg chg="del">
          <ac:chgData name="jasmina kalaai" userId="28f091b5a52c4d4a" providerId="LiveId" clId="{603F67BA-EEA7-42E6-9A15-E4A8A703ECAB}" dt="2022-12-13T19:56:19.416" v="245" actId="478"/>
          <ac:picMkLst>
            <pc:docMk/>
            <pc:sldMk cId="710876621" sldId="341"/>
            <ac:picMk id="6" creationId="{C37F67E6-518B-4C66-A054-05AA1DF3A905}"/>
          </ac:picMkLst>
        </pc:picChg>
        <pc:picChg chg="add del mod">
          <ac:chgData name="jasmina kalaai" userId="28f091b5a52c4d4a" providerId="LiveId" clId="{603F67BA-EEA7-42E6-9A15-E4A8A703ECAB}" dt="2022-12-13T20:26:01.933" v="439" actId="21"/>
          <ac:picMkLst>
            <pc:docMk/>
            <pc:sldMk cId="710876621" sldId="341"/>
            <ac:picMk id="8" creationId="{9E5F149D-A7B5-4B9E-B885-1BD8F97C331A}"/>
          </ac:picMkLst>
        </pc:picChg>
      </pc:sldChg>
      <pc:sldChg chg="addSp delSp modSp add mod modClrScheme chgLayout">
        <pc:chgData name="jasmina kalaai" userId="28f091b5a52c4d4a" providerId="LiveId" clId="{603F67BA-EEA7-42E6-9A15-E4A8A703ECAB}" dt="2022-12-13T20:43:00.315" v="584" actId="1076"/>
        <pc:sldMkLst>
          <pc:docMk/>
          <pc:sldMk cId="1462107137" sldId="342"/>
        </pc:sldMkLst>
        <pc:spChg chg="mod ord">
          <ac:chgData name="jasmina kalaai" userId="28f091b5a52c4d4a" providerId="LiveId" clId="{603F67BA-EEA7-42E6-9A15-E4A8A703ECAB}" dt="2022-12-13T20:28:56.670" v="544" actId="122"/>
          <ac:spMkLst>
            <pc:docMk/>
            <pc:sldMk cId="1462107137" sldId="342"/>
            <ac:spMk id="2" creationId="{2E05A952-072C-4413-A091-FC3BA9EEAE59}"/>
          </ac:spMkLst>
        </pc:spChg>
        <pc:spChg chg="mod">
          <ac:chgData name="jasmina kalaai" userId="28f091b5a52c4d4a" providerId="LiveId" clId="{603F67BA-EEA7-42E6-9A15-E4A8A703ECAB}" dt="2022-12-13T20:42:55.787" v="583"/>
          <ac:spMkLst>
            <pc:docMk/>
            <pc:sldMk cId="1462107137" sldId="342"/>
            <ac:spMk id="5" creationId="{69B779A6-F592-46E4-96F2-9413357570F2}"/>
          </ac:spMkLst>
        </pc:spChg>
        <pc:spChg chg="mod">
          <ac:chgData name="jasmina kalaai" userId="28f091b5a52c4d4a" providerId="LiveId" clId="{603F67BA-EEA7-42E6-9A15-E4A8A703ECAB}" dt="2022-12-13T20:42:55.787" v="583"/>
          <ac:spMkLst>
            <pc:docMk/>
            <pc:sldMk cId="1462107137" sldId="342"/>
            <ac:spMk id="6" creationId="{039D8237-4DB0-4DA1-8B04-6BBB2D4A7C44}"/>
          </ac:spMkLst>
        </pc:spChg>
        <pc:grpChg chg="add mod">
          <ac:chgData name="jasmina kalaai" userId="28f091b5a52c4d4a" providerId="LiveId" clId="{603F67BA-EEA7-42E6-9A15-E4A8A703ECAB}" dt="2022-12-13T20:43:00.315" v="584" actId="1076"/>
          <ac:grpSpMkLst>
            <pc:docMk/>
            <pc:sldMk cId="1462107137" sldId="342"/>
            <ac:grpSpMk id="4" creationId="{646E2D81-AFDA-4442-AB41-9C8C31F1FAE7}"/>
          </ac:grpSpMkLst>
        </pc:grpChg>
        <pc:picChg chg="del">
          <ac:chgData name="jasmina kalaai" userId="28f091b5a52c4d4a" providerId="LiveId" clId="{603F67BA-EEA7-42E6-9A15-E4A8A703ECAB}" dt="2022-12-13T20:22:48.917" v="383" actId="478"/>
          <ac:picMkLst>
            <pc:docMk/>
            <pc:sldMk cId="1462107137" sldId="342"/>
            <ac:picMk id="10" creationId="{4F0B07D5-8A54-4BA7-807C-927AE3DD65FC}"/>
          </ac:picMkLst>
        </pc:picChg>
      </pc:sldChg>
      <pc:sldChg chg="addSp delSp modSp add mod modClrScheme chgLayout">
        <pc:chgData name="jasmina kalaai" userId="28f091b5a52c4d4a" providerId="LiveId" clId="{603F67BA-EEA7-42E6-9A15-E4A8A703ECAB}" dt="2022-12-13T20:55:29.301" v="1083" actId="20577"/>
        <pc:sldMkLst>
          <pc:docMk/>
          <pc:sldMk cId="1294431814" sldId="343"/>
        </pc:sldMkLst>
        <pc:spChg chg="mod ord">
          <ac:chgData name="jasmina kalaai" userId="28f091b5a52c4d4a" providerId="LiveId" clId="{603F67BA-EEA7-42E6-9A15-E4A8A703ECAB}" dt="2022-12-13T20:29:20.407" v="545" actId="700"/>
          <ac:spMkLst>
            <pc:docMk/>
            <pc:sldMk cId="1294431814" sldId="343"/>
            <ac:spMk id="2" creationId="{2E05A952-072C-4413-A091-FC3BA9EEAE59}"/>
          </ac:spMkLst>
        </pc:spChg>
        <pc:spChg chg="add del mod ord">
          <ac:chgData name="jasmina kalaai" userId="28f091b5a52c4d4a" providerId="LiveId" clId="{603F67BA-EEA7-42E6-9A15-E4A8A703ECAB}" dt="2022-12-13T20:29:20.407" v="545" actId="700"/>
          <ac:spMkLst>
            <pc:docMk/>
            <pc:sldMk cId="1294431814" sldId="343"/>
            <ac:spMk id="3" creationId="{847353E2-AD64-4667-99D4-CE1B1D9154F6}"/>
          </ac:spMkLst>
        </pc:spChg>
        <pc:spChg chg="add del mod ord">
          <ac:chgData name="jasmina kalaai" userId="28f091b5a52c4d4a" providerId="LiveId" clId="{603F67BA-EEA7-42E6-9A15-E4A8A703ECAB}" dt="2022-12-13T20:29:20.407" v="545" actId="700"/>
          <ac:spMkLst>
            <pc:docMk/>
            <pc:sldMk cId="1294431814" sldId="343"/>
            <ac:spMk id="4" creationId="{F3FB50BA-3711-4C92-BB69-D330F616A354}"/>
          </ac:spMkLst>
        </pc:spChg>
        <pc:spChg chg="add del mod ord">
          <ac:chgData name="jasmina kalaai" userId="28f091b5a52c4d4a" providerId="LiveId" clId="{603F67BA-EEA7-42E6-9A15-E4A8A703ECAB}" dt="2022-12-13T20:50:19.450" v="585" actId="931"/>
          <ac:spMkLst>
            <pc:docMk/>
            <pc:sldMk cId="1294431814" sldId="343"/>
            <ac:spMk id="5" creationId="{85345B10-DA9E-4099-A3E2-558327E3A458}"/>
          </ac:spMkLst>
        </pc:spChg>
        <pc:spChg chg="add mod ord">
          <ac:chgData name="jasmina kalaai" userId="28f091b5a52c4d4a" providerId="LiveId" clId="{603F67BA-EEA7-42E6-9A15-E4A8A703ECAB}" dt="2022-12-13T20:55:29.301" v="1083" actId="20577"/>
          <ac:spMkLst>
            <pc:docMk/>
            <pc:sldMk cId="1294431814" sldId="343"/>
            <ac:spMk id="6" creationId="{2C77D612-6AC2-4320-BAC2-6287326B5DEC}"/>
          </ac:spMkLst>
        </pc:spChg>
        <pc:picChg chg="add mod">
          <ac:chgData name="jasmina kalaai" userId="28f091b5a52c4d4a" providerId="LiveId" clId="{603F67BA-EEA7-42E6-9A15-E4A8A703ECAB}" dt="2022-12-13T20:50:19.450" v="585" actId="931"/>
          <ac:picMkLst>
            <pc:docMk/>
            <pc:sldMk cId="1294431814" sldId="343"/>
            <ac:picMk id="8" creationId="{0C333EB7-938C-4DF0-8BDA-5E366097B9EB}"/>
          </ac:picMkLst>
        </pc:picChg>
      </pc:sldChg>
      <pc:sldChg chg="addSp delSp modSp add mod">
        <pc:chgData name="jasmina kalaai" userId="28f091b5a52c4d4a" providerId="LiveId" clId="{603F67BA-EEA7-42E6-9A15-E4A8A703ECAB}" dt="2022-12-13T20:27:31.043" v="480" actId="478"/>
        <pc:sldMkLst>
          <pc:docMk/>
          <pc:sldMk cId="4208709110" sldId="344"/>
        </pc:sldMkLst>
        <pc:spChg chg="mod">
          <ac:chgData name="jasmina kalaai" userId="28f091b5a52c4d4a" providerId="LiveId" clId="{603F67BA-EEA7-42E6-9A15-E4A8A703ECAB}" dt="2022-12-13T20:26:48.095" v="461" actId="20577"/>
          <ac:spMkLst>
            <pc:docMk/>
            <pc:sldMk cId="4208709110" sldId="344"/>
            <ac:spMk id="3" creationId="{12A87A55-7DB9-45B1-86EB-9387E1CB6FE6}"/>
          </ac:spMkLst>
        </pc:spChg>
        <pc:spChg chg="add del mod">
          <ac:chgData name="jasmina kalaai" userId="28f091b5a52c4d4a" providerId="LiveId" clId="{603F67BA-EEA7-42E6-9A15-E4A8A703ECAB}" dt="2022-12-13T20:27:23.295" v="478" actId="478"/>
          <ac:spMkLst>
            <pc:docMk/>
            <pc:sldMk cId="4208709110" sldId="344"/>
            <ac:spMk id="4" creationId="{A8F84F37-7175-4A1E-B37E-756A323E506F}"/>
          </ac:spMkLst>
        </pc:spChg>
        <pc:spChg chg="mod">
          <ac:chgData name="jasmina kalaai" userId="28f091b5a52c4d4a" providerId="LiveId" clId="{603F67BA-EEA7-42E6-9A15-E4A8A703ECAB}" dt="2022-12-13T20:26:51.056" v="468" actId="20577"/>
          <ac:spMkLst>
            <pc:docMk/>
            <pc:sldMk cId="4208709110" sldId="344"/>
            <ac:spMk id="5" creationId="{F7967FDC-A50E-430E-9D62-32C106E6CD58}"/>
          </ac:spMkLst>
        </pc:spChg>
        <pc:picChg chg="del">
          <ac:chgData name="jasmina kalaai" userId="28f091b5a52c4d4a" providerId="LiveId" clId="{603F67BA-EEA7-42E6-9A15-E4A8A703ECAB}" dt="2022-12-13T20:27:20.820" v="477" actId="478"/>
          <ac:picMkLst>
            <pc:docMk/>
            <pc:sldMk cId="4208709110" sldId="344"/>
            <ac:picMk id="6" creationId="{C37F67E6-518B-4C66-A054-05AA1DF3A905}"/>
          </ac:picMkLst>
        </pc:picChg>
        <pc:picChg chg="add mod">
          <ac:chgData name="jasmina kalaai" userId="28f091b5a52c4d4a" providerId="LiveId" clId="{603F67BA-EEA7-42E6-9A15-E4A8A703ECAB}" dt="2022-12-13T20:27:29.329" v="479" actId="1076"/>
          <ac:picMkLst>
            <pc:docMk/>
            <pc:sldMk cId="4208709110" sldId="344"/>
            <ac:picMk id="7" creationId="{0E23E8FB-CD8A-4755-899A-324FCD534222}"/>
          </ac:picMkLst>
        </pc:picChg>
        <pc:picChg chg="del">
          <ac:chgData name="jasmina kalaai" userId="28f091b5a52c4d4a" providerId="LiveId" clId="{603F67BA-EEA7-42E6-9A15-E4A8A703ECAB}" dt="2022-12-13T20:27:31.043" v="480" actId="478"/>
          <ac:picMkLst>
            <pc:docMk/>
            <pc:sldMk cId="4208709110" sldId="344"/>
            <ac:picMk id="10" creationId="{DCFD75C5-950C-4ADC-852F-23F23B76C0F3}"/>
          </ac:picMkLst>
        </pc:picChg>
      </pc:sldChg>
      <pc:sldChg chg="addSp delSp modSp new mod modClrScheme chgLayout">
        <pc:chgData name="jasmina kalaai" userId="28f091b5a52c4d4a" providerId="LiveId" clId="{603F67BA-EEA7-42E6-9A15-E4A8A703ECAB}" dt="2022-12-13T20:42:47.900" v="582" actId="1076"/>
        <pc:sldMkLst>
          <pc:docMk/>
          <pc:sldMk cId="3111779888" sldId="345"/>
        </pc:sldMkLst>
        <pc:spChg chg="del mod ord">
          <ac:chgData name="jasmina kalaai" userId="28f091b5a52c4d4a" providerId="LiveId" clId="{603F67BA-EEA7-42E6-9A15-E4A8A703ECAB}" dt="2022-12-13T20:27:51.253" v="482" actId="700"/>
          <ac:spMkLst>
            <pc:docMk/>
            <pc:sldMk cId="3111779888" sldId="345"/>
            <ac:spMk id="2" creationId="{9B70F429-7314-4DE3-A1FE-76BCDF315F2F}"/>
          </ac:spMkLst>
        </pc:spChg>
        <pc:spChg chg="del">
          <ac:chgData name="jasmina kalaai" userId="28f091b5a52c4d4a" providerId="LiveId" clId="{603F67BA-EEA7-42E6-9A15-E4A8A703ECAB}" dt="2022-12-13T20:27:51.253" v="482" actId="700"/>
          <ac:spMkLst>
            <pc:docMk/>
            <pc:sldMk cId="3111779888" sldId="345"/>
            <ac:spMk id="3" creationId="{BEFB51CA-BF90-4834-8399-E839FF804A9F}"/>
          </ac:spMkLst>
        </pc:spChg>
        <pc:spChg chg="add mod ord">
          <ac:chgData name="jasmina kalaai" userId="28f091b5a52c4d4a" providerId="LiveId" clId="{603F67BA-EEA7-42E6-9A15-E4A8A703ECAB}" dt="2022-12-13T20:28:10.950" v="506" actId="122"/>
          <ac:spMkLst>
            <pc:docMk/>
            <pc:sldMk cId="3111779888" sldId="345"/>
            <ac:spMk id="4" creationId="{21F4589D-A828-41EC-8136-8C347F187190}"/>
          </ac:spMkLst>
        </pc:spChg>
        <pc:spChg chg="mod">
          <ac:chgData name="jasmina kalaai" userId="28f091b5a52c4d4a" providerId="LiveId" clId="{603F67BA-EEA7-42E6-9A15-E4A8A703ECAB}" dt="2022-12-13T20:42:17.008" v="578"/>
          <ac:spMkLst>
            <pc:docMk/>
            <pc:sldMk cId="3111779888" sldId="345"/>
            <ac:spMk id="6" creationId="{2450F18B-D88D-46A2-B8AF-BD86EEDE2AFA}"/>
          </ac:spMkLst>
        </pc:spChg>
        <pc:spChg chg="mod">
          <ac:chgData name="jasmina kalaai" userId="28f091b5a52c4d4a" providerId="LiveId" clId="{603F67BA-EEA7-42E6-9A15-E4A8A703ECAB}" dt="2022-12-13T20:42:17.008" v="578"/>
          <ac:spMkLst>
            <pc:docMk/>
            <pc:sldMk cId="3111779888" sldId="345"/>
            <ac:spMk id="7" creationId="{CE6254F3-1D81-4B60-A3F9-48BC0C7370E1}"/>
          </ac:spMkLst>
        </pc:spChg>
        <pc:grpChg chg="add mod">
          <ac:chgData name="jasmina kalaai" userId="28f091b5a52c4d4a" providerId="LiveId" clId="{603F67BA-EEA7-42E6-9A15-E4A8A703ECAB}" dt="2022-12-13T20:42:47.900" v="582" actId="1076"/>
          <ac:grpSpMkLst>
            <pc:docMk/>
            <pc:sldMk cId="3111779888" sldId="345"/>
            <ac:grpSpMk id="5" creationId="{CA70964B-D069-4C8B-9C7E-B4E4753F93D8}"/>
          </ac:grpSpMkLst>
        </pc:grpChg>
      </pc:sldChg>
      <pc:sldChg chg="addSp delSp modSp add mod modClrScheme chgLayout">
        <pc:chgData name="jasmina kalaai" userId="28f091b5a52c4d4a" providerId="LiveId" clId="{603F67BA-EEA7-42E6-9A15-E4A8A703ECAB}" dt="2022-12-13T20:54:03.328" v="947" actId="20577"/>
        <pc:sldMkLst>
          <pc:docMk/>
          <pc:sldMk cId="833317804" sldId="346"/>
        </pc:sldMkLst>
        <pc:spChg chg="mod ord">
          <ac:chgData name="jasmina kalaai" userId="28f091b5a52c4d4a" providerId="LiveId" clId="{603F67BA-EEA7-42E6-9A15-E4A8A703ECAB}" dt="2022-12-13T20:53:01.839" v="868" actId="700"/>
          <ac:spMkLst>
            <pc:docMk/>
            <pc:sldMk cId="833317804" sldId="346"/>
            <ac:spMk id="2" creationId="{2E05A952-072C-4413-A091-FC3BA9EEAE59}"/>
          </ac:spMkLst>
        </pc:spChg>
        <pc:spChg chg="add del mod ord">
          <ac:chgData name="jasmina kalaai" userId="28f091b5a52c4d4a" providerId="LiveId" clId="{603F67BA-EEA7-42E6-9A15-E4A8A703ECAB}" dt="2022-12-13T20:51:30.252" v="704" actId="700"/>
          <ac:spMkLst>
            <pc:docMk/>
            <pc:sldMk cId="833317804" sldId="346"/>
            <ac:spMk id="4" creationId="{41F1F42A-E654-46E0-AD03-D23227C9F043}"/>
          </ac:spMkLst>
        </pc:spChg>
        <pc:spChg chg="add del mod ord">
          <ac:chgData name="jasmina kalaai" userId="28f091b5a52c4d4a" providerId="LiveId" clId="{603F67BA-EEA7-42E6-9A15-E4A8A703ECAB}" dt="2022-12-13T20:51:35.962" v="705" actId="931"/>
          <ac:spMkLst>
            <pc:docMk/>
            <pc:sldMk cId="833317804" sldId="346"/>
            <ac:spMk id="5" creationId="{EA92FA13-C590-4902-B415-E31A981F57D5}"/>
          </ac:spMkLst>
        </pc:spChg>
        <pc:spChg chg="del mod ord">
          <ac:chgData name="jasmina kalaai" userId="28f091b5a52c4d4a" providerId="LiveId" clId="{603F67BA-EEA7-42E6-9A15-E4A8A703ECAB}" dt="2022-12-13T20:51:30.252" v="704" actId="700"/>
          <ac:spMkLst>
            <pc:docMk/>
            <pc:sldMk cId="833317804" sldId="346"/>
            <ac:spMk id="6" creationId="{2C77D612-6AC2-4320-BAC2-6287326B5DEC}"/>
          </ac:spMkLst>
        </pc:spChg>
        <pc:spChg chg="add del mod ord">
          <ac:chgData name="jasmina kalaai" userId="28f091b5a52c4d4a" providerId="LiveId" clId="{603F67BA-EEA7-42E6-9A15-E4A8A703ECAB}" dt="2022-12-13T20:51:41.152" v="706" actId="931"/>
          <ac:spMkLst>
            <pc:docMk/>
            <pc:sldMk cId="833317804" sldId="346"/>
            <ac:spMk id="7" creationId="{30BC8DCE-6A4F-47A3-A86A-677B39391B7C}"/>
          </ac:spMkLst>
        </pc:spChg>
        <pc:spChg chg="add mod ord">
          <ac:chgData name="jasmina kalaai" userId="28f091b5a52c4d4a" providerId="LiveId" clId="{603F67BA-EEA7-42E6-9A15-E4A8A703ECAB}" dt="2022-12-13T20:53:37.946" v="914" actId="20577"/>
          <ac:spMkLst>
            <pc:docMk/>
            <pc:sldMk cId="833317804" sldId="346"/>
            <ac:spMk id="13" creationId="{216E0EDD-BC23-49A9-B7B7-3D4E4AD36981}"/>
          </ac:spMkLst>
        </pc:spChg>
        <pc:spChg chg="add mod ord">
          <ac:chgData name="jasmina kalaai" userId="28f091b5a52c4d4a" providerId="LiveId" clId="{603F67BA-EEA7-42E6-9A15-E4A8A703ECAB}" dt="2022-12-13T20:54:03.328" v="947" actId="20577"/>
          <ac:spMkLst>
            <pc:docMk/>
            <pc:sldMk cId="833317804" sldId="346"/>
            <ac:spMk id="14" creationId="{DFB8CB17-6513-4031-BA0B-F9B9147B8537}"/>
          </ac:spMkLst>
        </pc:spChg>
        <pc:picChg chg="del">
          <ac:chgData name="jasmina kalaai" userId="28f091b5a52c4d4a" providerId="LiveId" clId="{603F67BA-EEA7-42E6-9A15-E4A8A703ECAB}" dt="2022-12-13T20:51:05.952" v="703" actId="478"/>
          <ac:picMkLst>
            <pc:docMk/>
            <pc:sldMk cId="833317804" sldId="346"/>
            <ac:picMk id="8" creationId="{0C333EB7-938C-4DF0-8BDA-5E366097B9EB}"/>
          </ac:picMkLst>
        </pc:picChg>
        <pc:picChg chg="add mod ord">
          <ac:chgData name="jasmina kalaai" userId="28f091b5a52c4d4a" providerId="LiveId" clId="{603F67BA-EEA7-42E6-9A15-E4A8A703ECAB}" dt="2022-12-13T20:53:01.839" v="868" actId="700"/>
          <ac:picMkLst>
            <pc:docMk/>
            <pc:sldMk cId="833317804" sldId="346"/>
            <ac:picMk id="10" creationId="{FCE7AFF5-25F7-4614-86A5-D67F739DB458}"/>
          </ac:picMkLst>
        </pc:picChg>
        <pc:picChg chg="add mod ord">
          <ac:chgData name="jasmina kalaai" userId="28f091b5a52c4d4a" providerId="LiveId" clId="{603F67BA-EEA7-42E6-9A15-E4A8A703ECAB}" dt="2022-12-13T20:53:01.839" v="868" actId="700"/>
          <ac:picMkLst>
            <pc:docMk/>
            <pc:sldMk cId="833317804" sldId="346"/>
            <ac:picMk id="12" creationId="{29CD9C93-180B-412A-BD47-9211EFFF9296}"/>
          </ac:picMkLst>
        </pc:picChg>
      </pc:sldChg>
      <pc:sldChg chg="addSp delSp modSp new del mod modClrScheme chgLayout">
        <pc:chgData name="jasmina kalaai" userId="28f091b5a52c4d4a" providerId="LiveId" clId="{603F67BA-EEA7-42E6-9A15-E4A8A703ECAB}" dt="2022-12-13T21:00:14.479" v="1085" actId="47"/>
        <pc:sldMkLst>
          <pc:docMk/>
          <pc:sldMk cId="3457483685" sldId="347"/>
        </pc:sldMkLst>
        <pc:spChg chg="del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2" creationId="{CA8B115F-176C-42B7-82C4-892C5A9197E0}"/>
          </ac:spMkLst>
        </pc:spChg>
        <pc:spChg chg="del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3" creationId="{A51F4F88-9C48-4A89-968D-7A1CB9DCA5BF}"/>
          </ac:spMkLst>
        </pc:spChg>
        <pc:spChg chg="del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4" creationId="{94B4B8C4-111E-473C-B9CC-2DD3AED9DAE3}"/>
          </ac:spMkLst>
        </pc:spChg>
        <pc:spChg chg="add mod ord">
          <ac:chgData name="jasmina kalaai" userId="28f091b5a52c4d4a" providerId="LiveId" clId="{603F67BA-EEA7-42E6-9A15-E4A8A703ECAB}" dt="2022-12-13T20:51:59.220" v="710" actId="20577"/>
          <ac:spMkLst>
            <pc:docMk/>
            <pc:sldMk cId="3457483685" sldId="347"/>
            <ac:spMk id="5" creationId="{4D0AFC85-D24D-41BB-B4A5-11C0F0247868}"/>
          </ac:spMkLst>
        </pc:spChg>
        <pc:spChg chg="add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6" creationId="{B6F6736A-495E-4DB3-86C5-D245157212F7}"/>
          </ac:spMkLst>
        </pc:spChg>
        <pc:spChg chg="add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7" creationId="{E048ADF6-2D60-4C50-83A0-FE9ED9E20076}"/>
          </ac:spMkLst>
        </pc:spChg>
      </pc:sldChg>
      <pc:sldChg chg="addSp delSp modSp add mod ord">
        <pc:chgData name="jasmina kalaai" userId="28f091b5a52c4d4a" providerId="LiveId" clId="{603F67BA-EEA7-42E6-9A15-E4A8A703ECAB}" dt="2022-12-14T13:47:43.270" v="1127"/>
        <pc:sldMkLst>
          <pc:docMk/>
          <pc:sldMk cId="14811097" sldId="348"/>
        </pc:sldMkLst>
        <pc:spChg chg="add del mod">
          <ac:chgData name="jasmina kalaai" userId="28f091b5a52c4d4a" providerId="LiveId" clId="{603F67BA-EEA7-42E6-9A15-E4A8A703ECAB}" dt="2022-12-13T20:52:19.570" v="715" actId="931"/>
          <ac:spMkLst>
            <pc:docMk/>
            <pc:sldMk cId="14811097" sldId="348"/>
            <ac:spMk id="4" creationId="{FFF794DF-45F8-4AE7-B635-D08C1305683E}"/>
          </ac:spMkLst>
        </pc:spChg>
        <pc:spChg chg="mod">
          <ac:chgData name="jasmina kalaai" userId="28f091b5a52c4d4a" providerId="LiveId" clId="{603F67BA-EEA7-42E6-9A15-E4A8A703ECAB}" dt="2022-12-13T20:54:33.779" v="978" actId="20577"/>
          <ac:spMkLst>
            <pc:docMk/>
            <pc:sldMk cId="14811097" sldId="348"/>
            <ac:spMk id="6" creationId="{2C77D612-6AC2-4320-BAC2-6287326B5DEC}"/>
          </ac:spMkLst>
        </pc:spChg>
        <pc:picChg chg="add mod">
          <ac:chgData name="jasmina kalaai" userId="28f091b5a52c4d4a" providerId="LiveId" clId="{603F67BA-EEA7-42E6-9A15-E4A8A703ECAB}" dt="2022-12-13T20:52:19.570" v="715" actId="931"/>
          <ac:picMkLst>
            <pc:docMk/>
            <pc:sldMk cId="14811097" sldId="348"/>
            <ac:picMk id="7" creationId="{AD8671D8-14E0-4845-A382-517A46ECD12B}"/>
          </ac:picMkLst>
        </pc:picChg>
        <pc:picChg chg="del">
          <ac:chgData name="jasmina kalaai" userId="28f091b5a52c4d4a" providerId="LiveId" clId="{603F67BA-EEA7-42E6-9A15-E4A8A703ECAB}" dt="2022-12-13T20:52:13.686" v="714" actId="478"/>
          <ac:picMkLst>
            <pc:docMk/>
            <pc:sldMk cId="14811097" sldId="348"/>
            <ac:picMk id="8" creationId="{0C333EB7-938C-4DF0-8BDA-5E366097B9EB}"/>
          </ac:picMkLst>
        </pc:picChg>
      </pc:sldChg>
      <pc:sldChg chg="addSp delSp modSp new del mod modClrScheme chgLayout">
        <pc:chgData name="jasmina kalaai" userId="28f091b5a52c4d4a" providerId="LiveId" clId="{603F67BA-EEA7-42E6-9A15-E4A8A703ECAB}" dt="2022-12-14T13:56:50.739" v="1188" actId="47"/>
        <pc:sldMkLst>
          <pc:docMk/>
          <pc:sldMk cId="4236569869" sldId="349"/>
        </pc:sldMkLst>
        <pc:spChg chg="mod ord">
          <ac:chgData name="jasmina kalaai" userId="28f091b5a52c4d4a" providerId="LiveId" clId="{603F67BA-EEA7-42E6-9A15-E4A8A703ECAB}" dt="2022-12-14T13:47:07.085" v="1125" actId="207"/>
          <ac:spMkLst>
            <pc:docMk/>
            <pc:sldMk cId="4236569869" sldId="349"/>
            <ac:spMk id="2" creationId="{C134665F-DE04-4F06-8175-B2179F642E6A}"/>
          </ac:spMkLst>
        </pc:spChg>
        <pc:spChg chg="del mod ord">
          <ac:chgData name="jasmina kalaai" userId="28f091b5a52c4d4a" providerId="LiveId" clId="{603F67BA-EEA7-42E6-9A15-E4A8A703ECAB}" dt="2022-12-14T13:46:28.682" v="1103" actId="700"/>
          <ac:spMkLst>
            <pc:docMk/>
            <pc:sldMk cId="4236569869" sldId="349"/>
            <ac:spMk id="3" creationId="{A38A4225-250A-43F4-A2E2-DBC9775EED6C}"/>
          </ac:spMkLst>
        </pc:spChg>
        <pc:spChg chg="del mod ord">
          <ac:chgData name="jasmina kalaai" userId="28f091b5a52c4d4a" providerId="LiveId" clId="{603F67BA-EEA7-42E6-9A15-E4A8A703ECAB}" dt="2022-12-14T13:46:28.682" v="1103" actId="700"/>
          <ac:spMkLst>
            <pc:docMk/>
            <pc:sldMk cId="4236569869" sldId="349"/>
            <ac:spMk id="4" creationId="{0B194A86-9D96-40FA-8092-94007EC91EDC}"/>
          </ac:spMkLst>
        </pc:spChg>
        <pc:spChg chg="add del mod ord">
          <ac:chgData name="jasmina kalaai" userId="28f091b5a52c4d4a" providerId="LiveId" clId="{603F67BA-EEA7-42E6-9A15-E4A8A703ECAB}" dt="2022-12-14T13:46:48.495" v="1121" actId="478"/>
          <ac:spMkLst>
            <pc:docMk/>
            <pc:sldMk cId="4236569869" sldId="349"/>
            <ac:spMk id="5" creationId="{7165C999-1268-4B3E-8C9F-4C597E57FC27}"/>
          </ac:spMkLst>
        </pc:spChg>
        <pc:spChg chg="add del mod ord">
          <ac:chgData name="jasmina kalaai" userId="28f091b5a52c4d4a" providerId="LiveId" clId="{603F67BA-EEA7-42E6-9A15-E4A8A703ECAB}" dt="2022-12-14T13:46:42.364" v="1120" actId="700"/>
          <ac:spMkLst>
            <pc:docMk/>
            <pc:sldMk cId="4236569869" sldId="349"/>
            <ac:spMk id="6" creationId="{3A8A3C2C-05B4-42B7-8873-63F17FBFE747}"/>
          </ac:spMkLst>
        </pc:spChg>
        <pc:spChg chg="add del mod ord">
          <ac:chgData name="jasmina kalaai" userId="28f091b5a52c4d4a" providerId="LiveId" clId="{603F67BA-EEA7-42E6-9A15-E4A8A703ECAB}" dt="2022-12-14T13:46:52.675" v="1122" actId="478"/>
          <ac:spMkLst>
            <pc:docMk/>
            <pc:sldMk cId="4236569869" sldId="349"/>
            <ac:spMk id="7" creationId="{D35D0F4B-2F1E-40A4-AF44-1982AF89719E}"/>
          </ac:spMkLst>
        </pc:spChg>
        <pc:spChg chg="add del mod ord">
          <ac:chgData name="jasmina kalaai" userId="28f091b5a52c4d4a" providerId="LiveId" clId="{603F67BA-EEA7-42E6-9A15-E4A8A703ECAB}" dt="2022-12-14T13:46:42.364" v="1120" actId="700"/>
          <ac:spMkLst>
            <pc:docMk/>
            <pc:sldMk cId="4236569869" sldId="349"/>
            <ac:spMk id="8" creationId="{2156CBE9-6BC4-4823-BBE7-38B327284B64}"/>
          </ac:spMkLst>
        </pc:spChg>
      </pc:sldChg>
      <pc:sldChg chg="new del">
        <pc:chgData name="jasmina kalaai" userId="28f091b5a52c4d4a" providerId="LiveId" clId="{603F67BA-EEA7-42E6-9A15-E4A8A703ECAB}" dt="2022-12-14T13:52:10.858" v="1129" actId="47"/>
        <pc:sldMkLst>
          <pc:docMk/>
          <pc:sldMk cId="3480594050" sldId="350"/>
        </pc:sldMkLst>
      </pc:sldChg>
      <pc:sldChg chg="addSp delSp modSp add mod ord">
        <pc:chgData name="jasmina kalaai" userId="28f091b5a52c4d4a" providerId="LiveId" clId="{603F67BA-EEA7-42E6-9A15-E4A8A703ECAB}" dt="2022-12-14T13:56:14.511" v="1172" actId="14100"/>
        <pc:sldMkLst>
          <pc:docMk/>
          <pc:sldMk cId="3857399655" sldId="350"/>
        </pc:sldMkLst>
        <pc:spChg chg="mod">
          <ac:chgData name="jasmina kalaai" userId="28f091b5a52c4d4a" providerId="LiveId" clId="{603F67BA-EEA7-42E6-9A15-E4A8A703ECAB}" dt="2022-12-14T13:52:26.324" v="1162" actId="20577"/>
          <ac:spMkLst>
            <pc:docMk/>
            <pc:sldMk cId="3857399655" sldId="350"/>
            <ac:spMk id="2" creationId="{22A13743-60CD-4604-9DCF-958817742659}"/>
          </ac:spMkLst>
        </pc:spChg>
        <pc:spChg chg="add del mod">
          <ac:chgData name="jasmina kalaai" userId="28f091b5a52c4d4a" providerId="LiveId" clId="{603F67BA-EEA7-42E6-9A15-E4A8A703ECAB}" dt="2022-12-14T13:52:35.519" v="1164" actId="478"/>
          <ac:spMkLst>
            <pc:docMk/>
            <pc:sldMk cId="3857399655" sldId="350"/>
            <ac:spMk id="4" creationId="{096DB40F-7DBA-434D-A9CC-CAD375DDDC62}"/>
          </ac:spMkLst>
        </pc:spChg>
        <pc:spChg chg="del">
          <ac:chgData name="jasmina kalaai" userId="28f091b5a52c4d4a" providerId="LiveId" clId="{603F67BA-EEA7-42E6-9A15-E4A8A703ECAB}" dt="2022-12-14T13:52:39.062" v="1165" actId="478"/>
          <ac:spMkLst>
            <pc:docMk/>
            <pc:sldMk cId="3857399655" sldId="350"/>
            <ac:spMk id="19" creationId="{47E305B0-5ED9-40B9-98E4-D00D274AA535}"/>
          </ac:spMkLst>
        </pc:spChg>
        <pc:spChg chg="del">
          <ac:chgData name="jasmina kalaai" userId="28f091b5a52c4d4a" providerId="LiveId" clId="{603F67BA-EEA7-42E6-9A15-E4A8A703ECAB}" dt="2022-12-14T13:52:41.698" v="1166" actId="478"/>
          <ac:spMkLst>
            <pc:docMk/>
            <pc:sldMk cId="3857399655" sldId="350"/>
            <ac:spMk id="21" creationId="{B2051095-6F42-403B-B129-F2D49A1BF87A}"/>
          </ac:spMkLst>
        </pc:spChg>
        <pc:picChg chg="add mod">
          <ac:chgData name="jasmina kalaai" userId="28f091b5a52c4d4a" providerId="LiveId" clId="{603F67BA-EEA7-42E6-9A15-E4A8A703ECAB}" dt="2022-12-14T13:56:03.750" v="1168" actId="1076"/>
          <ac:picMkLst>
            <pc:docMk/>
            <pc:sldMk cId="3857399655" sldId="350"/>
            <ac:picMk id="6" creationId="{8B14830E-65DA-4292-9BD1-433D1E801C7E}"/>
          </ac:picMkLst>
        </pc:picChg>
        <pc:picChg chg="add mod">
          <ac:chgData name="jasmina kalaai" userId="28f091b5a52c4d4a" providerId="LiveId" clId="{603F67BA-EEA7-42E6-9A15-E4A8A703ECAB}" dt="2022-12-14T13:56:14.511" v="1172" actId="14100"/>
          <ac:picMkLst>
            <pc:docMk/>
            <pc:sldMk cId="3857399655" sldId="350"/>
            <ac:picMk id="9" creationId="{100CB997-F165-4D56-A77D-3F3E1B39EBB8}"/>
          </ac:picMkLst>
        </pc:picChg>
        <pc:picChg chg="del">
          <ac:chgData name="jasmina kalaai" userId="28f091b5a52c4d4a" providerId="LiveId" clId="{603F67BA-EEA7-42E6-9A15-E4A8A703ECAB}" dt="2022-12-14T13:52:29.373" v="1163" actId="478"/>
          <ac:picMkLst>
            <pc:docMk/>
            <pc:sldMk cId="3857399655" sldId="350"/>
            <ac:picMk id="17" creationId="{382406B5-EF01-4995-8869-BBE04E908FD9}"/>
          </ac:picMkLst>
        </pc:picChg>
      </pc:sldChg>
      <pc:sldChg chg="modSp add mod ord">
        <pc:chgData name="jasmina kalaai" userId="28f091b5a52c4d4a" providerId="LiveId" clId="{603F67BA-EEA7-42E6-9A15-E4A8A703ECAB}" dt="2022-12-14T14:00:25.918" v="1321" actId="1076"/>
        <pc:sldMkLst>
          <pc:docMk/>
          <pc:sldMk cId="2436814564" sldId="351"/>
        </pc:sldMkLst>
        <pc:spChg chg="mod">
          <ac:chgData name="jasmina kalaai" userId="28f091b5a52c4d4a" providerId="LiveId" clId="{603F67BA-EEA7-42E6-9A15-E4A8A703ECAB}" dt="2022-12-14T14:00:25.918" v="1321" actId="1076"/>
          <ac:spMkLst>
            <pc:docMk/>
            <pc:sldMk cId="2436814564" sldId="351"/>
            <ac:spMk id="2" creationId="{2E05A952-072C-4413-A091-FC3BA9EEAE59}"/>
          </ac:spMkLst>
        </pc:spChg>
      </pc:sldChg>
      <pc:sldChg chg="addSp modSp add mod modClrScheme chgLayout">
        <pc:chgData name="jasmina kalaai" userId="28f091b5a52c4d4a" providerId="LiveId" clId="{603F67BA-EEA7-42E6-9A15-E4A8A703ECAB}" dt="2022-12-14T14:00:17.035" v="1320" actId="20577"/>
        <pc:sldMkLst>
          <pc:docMk/>
          <pc:sldMk cId="1820579197" sldId="352"/>
        </pc:sldMkLst>
        <pc:spChg chg="mod ord">
          <ac:chgData name="jasmina kalaai" userId="28f091b5a52c4d4a" providerId="LiveId" clId="{603F67BA-EEA7-42E6-9A15-E4A8A703ECAB}" dt="2022-12-14T14:00:17.035" v="1320" actId="20577"/>
          <ac:spMkLst>
            <pc:docMk/>
            <pc:sldMk cId="1820579197" sldId="352"/>
            <ac:spMk id="2" creationId="{2E05A952-072C-4413-A091-FC3BA9EEAE59}"/>
          </ac:spMkLst>
        </pc:spChg>
        <pc:spChg chg="add mod ord">
          <ac:chgData name="jasmina kalaai" userId="28f091b5a52c4d4a" providerId="LiveId" clId="{603F67BA-EEA7-42E6-9A15-E4A8A703ECAB}" dt="2022-12-14T13:59:10.997" v="1313" actId="1076"/>
          <ac:spMkLst>
            <pc:docMk/>
            <pc:sldMk cId="1820579197" sldId="352"/>
            <ac:spMk id="3" creationId="{FDAD5C6B-D08D-49E4-A676-1BC005D3D72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36A8C5-B6F9-4935-8C96-667DC5A01981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39D34-A38B-4356-8598-2DE9DE79661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245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7926890-3464-4466-B789-5BB6DD4ADC9C}" type="slidenum">
              <a:rPr lang="nl-NL" smtClean="0"/>
              <a:t>1</a:t>
            </a:fld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EBC4F97-C6FC-4D61-8391-768C536E4C6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F8CFB38-B24F-495E-A1A1-5212395B45E3}" type="datetime1">
              <a:rPr lang="nl-NL" smtClean="0"/>
              <a:t>14-12-2022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14609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36C8B-33A5-45A0-8115-7E6BB3F39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43504CA-70AA-482B-9CC9-890535918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6BD711B-7E89-4F3E-BFB2-7AD051DA6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94344DC-5F36-4BEA-8E53-345526958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7F8CD98-5FD4-44CD-B782-8721CB7BF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4520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45B027-3836-40F0-81DB-C81FE1FF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5E7BF6E-25C0-4C9A-8FE6-2E003838D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CCF9F20-0EE6-4CE1-B02D-BF9220FD7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15AB9CA-3684-4759-BDEE-155565F5A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B06FF2-D736-41FC-A8C9-DB214A264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84682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2899965-E3DD-4C5E-8D59-FD67E7FF5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C729442-453C-4DEA-832B-EB228534B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2E13E7B-AA9A-40AF-B8C4-C004AD7CE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641C2A7-9972-4D51-9A30-6C40F3120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3137B70-D39F-4912-8EFD-D0A4DE3AB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5189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Vrije vorm: Vorm 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75" name="Vrije vorm: Shape 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grpSp>
        <p:nvGrpSpPr>
          <p:cNvPr id="76" name="Groep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hthoek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78" name="Rechthoek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 dirty="0"/>
            </a:p>
          </p:txBody>
        </p:sp>
      </p:grpSp>
      <p:sp useBgFill="1">
        <p:nvSpPr>
          <p:cNvPr id="79" name="Rechthoek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  <p:sp>
        <p:nvSpPr>
          <p:cNvPr id="80" name="Titel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nl-NL" dirty="0"/>
              <a:t>KLIK OM TITEL TOE TE VOEGEN</a:t>
            </a:r>
          </a:p>
        </p:txBody>
      </p:sp>
      <p:sp>
        <p:nvSpPr>
          <p:cNvPr id="81" name="Subtitel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nl-NL"/>
              <a:t>KLIK OM SUBTITEL TOE TE VOEGEN</a:t>
            </a:r>
          </a:p>
        </p:txBody>
      </p:sp>
      <p:sp>
        <p:nvSpPr>
          <p:cNvPr id="82" name="Ovaal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84" name="Vrije vorm: Shape 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/>
          </a:p>
        </p:txBody>
      </p:sp>
      <p:grpSp>
        <p:nvGrpSpPr>
          <p:cNvPr id="86" name="Afbeelding 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Vrije vorm: Vorm 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88" name="Vrije vorm: Vorm 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89" name="Vrije vorm: Vorm 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90" name="Vrije vorm: Vorm 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91" name="Vrije vorm: Shape 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al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/>
          </a:p>
        </p:txBody>
      </p:sp>
      <p:sp>
        <p:nvSpPr>
          <p:cNvPr id="96" name="Tijdelijke aanduiding voor afbeelding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nl-NL"/>
              <a:t>Klik om foto toe te voegen</a:t>
            </a:r>
          </a:p>
        </p:txBody>
      </p:sp>
    </p:spTree>
    <p:extLst>
      <p:ext uri="{BB962C8B-B14F-4D97-AF65-F5344CB8AC3E}">
        <p14:creationId xmlns:p14="http://schemas.microsoft.com/office/powerpoint/2010/main" val="1015965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0B49E2-42C3-4F4C-8C2D-525FCF2C2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D44CE1-5E28-40E6-9EF0-6A459F573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60989BE-C00A-44C3-B70C-18F080A4E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B6DCD21-2E5C-4527-A43B-BBFD1BB59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1F90532-329F-4BC9-A622-3A46D7AF4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2950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A89D3F-F97C-4369-8CC9-5C36ADB8F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15A3881-D371-4DBB-92CB-2132561D6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EFE2AE3-EA23-4CC6-9212-97D63C8C6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A50FC5-F6C6-42FF-8C49-269C85CA9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C773B11-F602-43FA-A798-897F5AFD6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3034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B88CD3-784A-4B27-94E7-6DDA110F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F232650-04FB-4E18-9E91-D61DBC7A7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3C0F698-CB7F-430A-8EB8-95886890E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F915F40-6A25-4D99-BE71-84919660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0DD717-5DE4-4510-A04A-39435AAF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DDF0F30-ABAF-4C17-BF22-71A896CD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4102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55CEFB-1230-41D3-BB80-E5E96B68C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D4BA086-2639-4582-9FC6-ED50C2554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93194EB-75BC-4B4C-92C3-3CEEFC5032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96A7485-BFF2-433B-ABD2-52B70189F7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1802E467-5B46-4CDC-A9C0-FD7DA00010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E53F5E67-01C5-4315-9BAD-28BA37450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2BCC7FE-C074-413D-8D26-65FEAF70A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B66ED48-7DAA-4017-A07F-FCA11C5E3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0861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A566C2-310B-44B2-BD28-195FEB405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9F8FF3E-73AE-4617-98D6-B474ACF32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159E9B7-B1CD-4E99-A724-4B7C61B17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6ED2440-A619-4B32-A952-5DFC7EE9A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28146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E8436AD2-5912-4339-8160-B36D99D08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1609CF2-1965-4996-8134-EE51A9350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8DC1E4D-8B3F-4D62-9932-C79913B2C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07394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A8C5CC-4122-4DC5-8A4C-9D7D1E6A8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796745-69B5-46D7-B2EC-083B4AD04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10D7CAA-7B47-488D-837F-937904968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2879DA4-19DC-49E7-A99F-A27E6866E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53263B5-DD07-44D4-B7E0-979B5B3D9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A3F2938-568B-42B8-8BA8-7261485BC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16171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AE57D-474E-4A8C-99F5-CC9EB473A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00137A2-C95F-4F47-8F34-ABFA157162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FD49C17-FF0F-4312-89A9-648E9E8CA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6CDA9E5-4D3B-4EE4-8F9B-5B4260C51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F9E0271-F18F-492E-910E-67864A03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15745F2-A9B9-46A7-95EA-2A56F095B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415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83D2D79-E906-4D1D-8B6B-06BA4CE8D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D9AF9EF-27D7-4504-894E-5DBD3E5CC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9BEEF8A-DFBA-4157-BA57-9F4FB7D835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D7FD4-58B4-4230-8324-229F660AE7BF}" type="datetimeFigureOut">
              <a:rPr lang="nl-BE" smtClean="0"/>
              <a:t>14/12/2022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41EBDFE-974B-4E30-8C69-9B660FC99A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E7A0AC-FAC7-455A-A118-8212A35E0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10368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el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/>
          <a:p>
            <a:pPr rtl="0"/>
            <a:r>
              <a:rPr lang="nl-NL" dirty="0"/>
              <a:t>CASE</a:t>
            </a:r>
          </a:p>
        </p:txBody>
      </p:sp>
      <p:sp>
        <p:nvSpPr>
          <p:cNvPr id="81" name="Subtitel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/>
          <a:p>
            <a:pPr rtl="0"/>
            <a:r>
              <a:rPr lang="nl-NL" dirty="0"/>
              <a:t>Sandro </a:t>
            </a:r>
            <a:r>
              <a:rPr lang="nl-NL" dirty="0" err="1"/>
              <a:t>Orsi</a:t>
            </a:r>
            <a:endParaRPr lang="nl-NL" dirty="0"/>
          </a:p>
          <a:p>
            <a:pPr rtl="0"/>
            <a:r>
              <a:rPr lang="nl-NL" dirty="0"/>
              <a:t>Jasmina Kalaai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437210FD-5634-49A6-9991-7B38108A2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188" y="1278174"/>
            <a:ext cx="4579668" cy="557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90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1876"/>
            <a:ext cx="10515600" cy="1325563"/>
          </a:xfrm>
        </p:spPr>
        <p:txBody>
          <a:bodyPr/>
          <a:lstStyle/>
          <a:p>
            <a:pPr algn="ctr"/>
            <a:r>
              <a:rPr lang="nl-NL" dirty="0">
                <a:solidFill>
                  <a:srgbClr val="2D7989"/>
                </a:solidFill>
              </a:rPr>
              <a:t>JAVASCRIPT</a:t>
            </a:r>
            <a:endParaRPr lang="nl-BE" dirty="0">
              <a:solidFill>
                <a:srgbClr val="2D7989"/>
              </a:solidFill>
            </a:endParaRPr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646E2D81-AFDA-4442-AB41-9C8C31F1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6208649" cy="6858000"/>
            <a:chOff x="-3740" y="0"/>
            <a:chExt cx="6208649" cy="6858000"/>
          </a:xfrm>
        </p:grpSpPr>
        <p:sp>
          <p:nvSpPr>
            <p:cNvPr id="5" name="Vrije vorm: Shape 10">
              <a:extLst>
                <a:ext uri="{FF2B5EF4-FFF2-40B4-BE49-F238E27FC236}">
                  <a16:creationId xmlns:a16="http://schemas.microsoft.com/office/drawing/2014/main" id="{69B779A6-F592-46E4-96F2-9413357570F2}"/>
                </a:ext>
              </a:extLst>
            </p:cNvPr>
            <p:cNvSpPr/>
            <p:nvPr/>
          </p:nvSpPr>
          <p:spPr>
            <a:xfrm>
              <a:off x="-3740" y="0"/>
              <a:ext cx="6208649" cy="6858000"/>
            </a:xfrm>
            <a:custGeom>
              <a:avLst/>
              <a:gdLst>
                <a:gd name="connsiteX0" fmla="*/ 0 w 6208649"/>
                <a:gd name="connsiteY0" fmla="*/ 0 h 6858000"/>
                <a:gd name="connsiteX1" fmla="*/ 6208649 w 6208649"/>
                <a:gd name="connsiteY1" fmla="*/ 0 h 6858000"/>
                <a:gd name="connsiteX2" fmla="*/ 2737815 w 6208649"/>
                <a:gd name="connsiteY2" fmla="*/ 6858000 h 6858000"/>
                <a:gd name="connsiteX3" fmla="*/ 0 w 62086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8649" h="6858000">
                  <a:moveTo>
                    <a:pt x="0" y="0"/>
                  </a:moveTo>
                  <a:lnTo>
                    <a:pt x="6208649" y="0"/>
                  </a:lnTo>
                  <a:lnTo>
                    <a:pt x="2737815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lumMod val="95000"/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nl-NL"/>
            </a:p>
          </p:txBody>
        </p:sp>
        <p:sp>
          <p:nvSpPr>
            <p:cNvPr id="6" name="Rechthoek 5">
              <a:extLst>
                <a:ext uri="{FF2B5EF4-FFF2-40B4-BE49-F238E27FC236}">
                  <a16:creationId xmlns:a16="http://schemas.microsoft.com/office/drawing/2014/main" id="{039D8237-4DB0-4DA1-8B04-6BBB2D4A7C44}"/>
                </a:ext>
              </a:extLst>
            </p:cNvPr>
            <p:cNvSpPr/>
            <p:nvPr/>
          </p:nvSpPr>
          <p:spPr>
            <a:xfrm>
              <a:off x="1451429" y="0"/>
              <a:ext cx="3222172" cy="6858000"/>
            </a:xfrm>
            <a:prstGeom prst="rect">
              <a:avLst/>
            </a:prstGeom>
            <a:solidFill>
              <a:schemeClr val="accent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1462107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JavaScript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0C333EB7-938C-4DF0-8BDA-5E366097B9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15356"/>
            <a:ext cx="6172200" cy="4217763"/>
          </a:xfrm>
        </p:spPr>
      </p:pic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2C77D612-6AC2-4320-BAC2-6287326B5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NL" sz="2400" b="1" dirty="0"/>
              <a:t>Toont de pagina waar je op dat moment zit</a:t>
            </a:r>
            <a:endParaRPr lang="nl-BE" sz="2400" b="1" dirty="0"/>
          </a:p>
        </p:txBody>
      </p:sp>
    </p:spTree>
    <p:extLst>
      <p:ext uri="{BB962C8B-B14F-4D97-AF65-F5344CB8AC3E}">
        <p14:creationId xmlns:p14="http://schemas.microsoft.com/office/powerpoint/2010/main" val="1294431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JavaScript</a:t>
            </a:r>
            <a:endParaRPr lang="nl-BE" dirty="0">
              <a:solidFill>
                <a:srgbClr val="2D7989"/>
              </a:solidFill>
            </a:endParaRPr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216E0EDD-BC23-49A9-B7B7-3D4E4AD369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Formulier: </a:t>
            </a:r>
            <a:r>
              <a:rPr lang="nl-NL" dirty="0" err="1"/>
              <a:t>dropdown</a:t>
            </a:r>
            <a:r>
              <a:rPr lang="nl-NL" dirty="0"/>
              <a:t> </a:t>
            </a:r>
            <a:r>
              <a:rPr lang="nl-NL" dirty="0" err="1"/>
              <a:t>checkbox</a:t>
            </a:r>
            <a:endParaRPr lang="nl-BE" dirty="0"/>
          </a:p>
        </p:txBody>
      </p:sp>
      <p:pic>
        <p:nvPicPr>
          <p:cNvPr id="10" name="Tijdelijke aanduiding voor inhoud 9">
            <a:extLst>
              <a:ext uri="{FF2B5EF4-FFF2-40B4-BE49-F238E27FC236}">
                <a16:creationId xmlns:a16="http://schemas.microsoft.com/office/drawing/2014/main" id="{FCE7AFF5-25F7-4614-86A5-D67F739DB4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460874"/>
            <a:ext cx="5157787" cy="1772989"/>
          </a:xfrm>
        </p:spPr>
      </p:pic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DFB8CB17-6513-4031-BA0B-F9B9147B8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 dirty="0"/>
              <a:t>Formulier: </a:t>
            </a:r>
            <a:r>
              <a:rPr lang="nl-NL" dirty="0" err="1"/>
              <a:t>optional</a:t>
            </a:r>
            <a:r>
              <a:rPr lang="nl-NL" dirty="0"/>
              <a:t> input</a:t>
            </a:r>
            <a:endParaRPr lang="nl-BE" dirty="0"/>
          </a:p>
        </p:txBody>
      </p:sp>
      <p:pic>
        <p:nvPicPr>
          <p:cNvPr id="12" name="Tijdelijke aanduiding voor inhoud 11">
            <a:extLst>
              <a:ext uri="{FF2B5EF4-FFF2-40B4-BE49-F238E27FC236}">
                <a16:creationId xmlns:a16="http://schemas.microsoft.com/office/drawing/2014/main" id="{29CD9C93-180B-412A-BD47-9211EFFF929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58448"/>
            <a:ext cx="5183188" cy="2977841"/>
          </a:xfrm>
        </p:spPr>
      </p:pic>
    </p:spTree>
    <p:extLst>
      <p:ext uri="{BB962C8B-B14F-4D97-AF65-F5344CB8AC3E}">
        <p14:creationId xmlns:p14="http://schemas.microsoft.com/office/powerpoint/2010/main" val="833317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JavaScript</a:t>
            </a:r>
            <a:endParaRPr lang="nl-BE" dirty="0">
              <a:solidFill>
                <a:srgbClr val="2D7989"/>
              </a:solidFill>
            </a:endParaRP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2C77D612-6AC2-4320-BAC2-6287326B5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nl-NL" sz="2400" b="1" dirty="0"/>
              <a:t>Contactpagina: slick</a:t>
            </a:r>
            <a:endParaRPr lang="nl-BE" sz="2400" b="1" dirty="0"/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AD8671D8-14E0-4845-A382-517A46ECD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63" y="2011362"/>
            <a:ext cx="3600450" cy="2825750"/>
          </a:xfrm>
        </p:spPr>
      </p:pic>
    </p:spTree>
    <p:extLst>
      <p:ext uri="{BB962C8B-B14F-4D97-AF65-F5344CB8AC3E}">
        <p14:creationId xmlns:p14="http://schemas.microsoft.com/office/powerpoint/2010/main" val="14811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169" y="2676811"/>
            <a:ext cx="10515600" cy="1325563"/>
          </a:xfrm>
        </p:spPr>
        <p:txBody>
          <a:bodyPr/>
          <a:lstStyle/>
          <a:p>
            <a:pPr algn="ctr"/>
            <a:r>
              <a:rPr lang="nl-NL" dirty="0">
                <a:solidFill>
                  <a:srgbClr val="2D7989"/>
                </a:solidFill>
              </a:rPr>
              <a:t>SAMENWERKING</a:t>
            </a:r>
            <a:endParaRPr lang="nl-BE" dirty="0">
              <a:solidFill>
                <a:srgbClr val="2D7989"/>
              </a:solidFill>
            </a:endParaRPr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646E2D81-AFDA-4442-AB41-9C8C31F1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6208649" cy="6858000"/>
            <a:chOff x="-3740" y="0"/>
            <a:chExt cx="6208649" cy="6858000"/>
          </a:xfrm>
        </p:grpSpPr>
        <p:sp>
          <p:nvSpPr>
            <p:cNvPr id="5" name="Vrije vorm: Shape 10">
              <a:extLst>
                <a:ext uri="{FF2B5EF4-FFF2-40B4-BE49-F238E27FC236}">
                  <a16:creationId xmlns:a16="http://schemas.microsoft.com/office/drawing/2014/main" id="{69B779A6-F592-46E4-96F2-9413357570F2}"/>
                </a:ext>
              </a:extLst>
            </p:cNvPr>
            <p:cNvSpPr/>
            <p:nvPr/>
          </p:nvSpPr>
          <p:spPr>
            <a:xfrm>
              <a:off x="-3740" y="0"/>
              <a:ext cx="6208649" cy="6858000"/>
            </a:xfrm>
            <a:custGeom>
              <a:avLst/>
              <a:gdLst>
                <a:gd name="connsiteX0" fmla="*/ 0 w 6208649"/>
                <a:gd name="connsiteY0" fmla="*/ 0 h 6858000"/>
                <a:gd name="connsiteX1" fmla="*/ 6208649 w 6208649"/>
                <a:gd name="connsiteY1" fmla="*/ 0 h 6858000"/>
                <a:gd name="connsiteX2" fmla="*/ 2737815 w 6208649"/>
                <a:gd name="connsiteY2" fmla="*/ 6858000 h 6858000"/>
                <a:gd name="connsiteX3" fmla="*/ 0 w 62086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8649" h="6858000">
                  <a:moveTo>
                    <a:pt x="0" y="0"/>
                  </a:moveTo>
                  <a:lnTo>
                    <a:pt x="6208649" y="0"/>
                  </a:lnTo>
                  <a:lnTo>
                    <a:pt x="2737815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lumMod val="95000"/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nl-NL"/>
            </a:p>
          </p:txBody>
        </p:sp>
        <p:sp>
          <p:nvSpPr>
            <p:cNvPr id="6" name="Rechthoek 5">
              <a:extLst>
                <a:ext uri="{FF2B5EF4-FFF2-40B4-BE49-F238E27FC236}">
                  <a16:creationId xmlns:a16="http://schemas.microsoft.com/office/drawing/2014/main" id="{039D8237-4DB0-4DA1-8B04-6BBB2D4A7C44}"/>
                </a:ext>
              </a:extLst>
            </p:cNvPr>
            <p:cNvSpPr/>
            <p:nvPr/>
          </p:nvSpPr>
          <p:spPr>
            <a:xfrm>
              <a:off x="1451429" y="0"/>
              <a:ext cx="3222172" cy="6858000"/>
            </a:xfrm>
            <a:prstGeom prst="rect">
              <a:avLst/>
            </a:prstGeom>
            <a:solidFill>
              <a:schemeClr val="accent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2436814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7341" y="3863083"/>
            <a:ext cx="7038154" cy="1901468"/>
          </a:xfrm>
        </p:spPr>
        <p:txBody>
          <a:bodyPr>
            <a:normAutofit/>
          </a:bodyPr>
          <a:lstStyle/>
          <a:p>
            <a:r>
              <a:rPr lang="nl-NL" sz="4000" dirty="0">
                <a:solidFill>
                  <a:srgbClr val="2D7989"/>
                </a:solidFill>
              </a:rPr>
              <a:t>congelato.orsisandro.be </a:t>
            </a:r>
            <a:br>
              <a:rPr lang="nl-NL" sz="4000" dirty="0">
                <a:solidFill>
                  <a:srgbClr val="2D7989"/>
                </a:solidFill>
              </a:rPr>
            </a:br>
            <a:r>
              <a:rPr lang="nl-NL" sz="4000" dirty="0">
                <a:solidFill>
                  <a:srgbClr val="2D7989"/>
                </a:solidFill>
              </a:rPr>
              <a:t>congelato.jasminakalaai.be</a:t>
            </a:r>
            <a:br>
              <a:rPr lang="nl-NL" sz="4000" dirty="0">
                <a:solidFill>
                  <a:srgbClr val="2D7989"/>
                </a:solidFill>
              </a:rPr>
            </a:br>
            <a:endParaRPr lang="nl-BE" sz="4000" dirty="0">
              <a:solidFill>
                <a:srgbClr val="2D7989"/>
              </a:solidFill>
            </a:endParaRP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DAD5C6B-D08D-49E4-A676-1BC005D3D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00631" y="3429000"/>
            <a:ext cx="6528870" cy="1500187"/>
          </a:xfrm>
        </p:spPr>
        <p:txBody>
          <a:bodyPr/>
          <a:lstStyle/>
          <a:p>
            <a:r>
              <a:rPr lang="nl-NL" dirty="0"/>
              <a:t>Onze website:</a:t>
            </a:r>
            <a:endParaRPr lang="nl-BE" dirty="0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646E2D81-AFDA-4442-AB41-9C8C31F1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6208649" cy="6858000"/>
            <a:chOff x="-3740" y="0"/>
            <a:chExt cx="6208649" cy="6858000"/>
          </a:xfrm>
        </p:grpSpPr>
        <p:sp>
          <p:nvSpPr>
            <p:cNvPr id="5" name="Vrije vorm: Shape 10">
              <a:extLst>
                <a:ext uri="{FF2B5EF4-FFF2-40B4-BE49-F238E27FC236}">
                  <a16:creationId xmlns:a16="http://schemas.microsoft.com/office/drawing/2014/main" id="{69B779A6-F592-46E4-96F2-9413357570F2}"/>
                </a:ext>
              </a:extLst>
            </p:cNvPr>
            <p:cNvSpPr/>
            <p:nvPr/>
          </p:nvSpPr>
          <p:spPr>
            <a:xfrm>
              <a:off x="-3740" y="0"/>
              <a:ext cx="6208649" cy="6858000"/>
            </a:xfrm>
            <a:custGeom>
              <a:avLst/>
              <a:gdLst>
                <a:gd name="connsiteX0" fmla="*/ 0 w 6208649"/>
                <a:gd name="connsiteY0" fmla="*/ 0 h 6858000"/>
                <a:gd name="connsiteX1" fmla="*/ 6208649 w 6208649"/>
                <a:gd name="connsiteY1" fmla="*/ 0 h 6858000"/>
                <a:gd name="connsiteX2" fmla="*/ 2737815 w 6208649"/>
                <a:gd name="connsiteY2" fmla="*/ 6858000 h 6858000"/>
                <a:gd name="connsiteX3" fmla="*/ 0 w 62086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8649" h="6858000">
                  <a:moveTo>
                    <a:pt x="0" y="0"/>
                  </a:moveTo>
                  <a:lnTo>
                    <a:pt x="6208649" y="0"/>
                  </a:lnTo>
                  <a:lnTo>
                    <a:pt x="2737815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lumMod val="95000"/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nl-NL" dirty="0"/>
            </a:p>
          </p:txBody>
        </p:sp>
        <p:sp>
          <p:nvSpPr>
            <p:cNvPr id="6" name="Rechthoek 5">
              <a:extLst>
                <a:ext uri="{FF2B5EF4-FFF2-40B4-BE49-F238E27FC236}">
                  <a16:creationId xmlns:a16="http://schemas.microsoft.com/office/drawing/2014/main" id="{039D8237-4DB0-4DA1-8B04-6BBB2D4A7C44}"/>
                </a:ext>
              </a:extLst>
            </p:cNvPr>
            <p:cNvSpPr/>
            <p:nvPr/>
          </p:nvSpPr>
          <p:spPr>
            <a:xfrm>
              <a:off x="1451429" y="0"/>
              <a:ext cx="3222172" cy="6858000"/>
            </a:xfrm>
            <a:prstGeom prst="rect">
              <a:avLst/>
            </a:prstGeom>
            <a:solidFill>
              <a:schemeClr val="accent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1820579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5780B3-273C-4AE2-9A3D-084C165E38C6}"/>
              </a:ext>
            </a:extLst>
          </p:cNvPr>
          <p:cNvSpPr/>
          <p:nvPr/>
        </p:nvSpPr>
        <p:spPr>
          <a:xfrm>
            <a:off x="583623" y="0"/>
            <a:ext cx="3222172" cy="6858000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1F5E816-1FCA-49A1-B77E-7CBC300F0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000" dirty="0">
                <a:solidFill>
                  <a:srgbClr val="2D7989"/>
                </a:solidFill>
              </a:rPr>
              <a:t>Onze aanpak</a:t>
            </a:r>
            <a:endParaRPr lang="nl-BE" sz="4000" dirty="0">
              <a:solidFill>
                <a:srgbClr val="2D7989"/>
              </a:solidFill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EE9B29-D406-416A-B446-048B12B924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48564"/>
            <a:ext cx="3932237" cy="3520424"/>
          </a:xfrm>
        </p:spPr>
        <p:txBody>
          <a:bodyPr/>
          <a:lstStyle/>
          <a:p>
            <a:pPr rtl="0"/>
            <a:r>
              <a:rPr lang="nl-NL" dirty="0"/>
              <a:t>Design op papier</a:t>
            </a:r>
          </a:p>
          <a:p>
            <a:pPr rtl="0"/>
            <a:r>
              <a:rPr lang="nl-NL" dirty="0" err="1"/>
              <a:t>Wireframe</a:t>
            </a:r>
            <a:endParaRPr lang="nl-NL" dirty="0"/>
          </a:p>
          <a:p>
            <a:pPr rtl="0"/>
            <a:r>
              <a:rPr lang="nl-NL" dirty="0"/>
              <a:t>Codering: </a:t>
            </a:r>
          </a:p>
          <a:p>
            <a:pPr rtl="0"/>
            <a:r>
              <a:rPr lang="nl-NL" dirty="0"/>
              <a:t>- HTML/CSS</a:t>
            </a:r>
          </a:p>
          <a:p>
            <a:pPr rtl="0"/>
            <a:r>
              <a:rPr lang="nl-NL" dirty="0"/>
              <a:t>- </a:t>
            </a:r>
            <a:r>
              <a:rPr lang="nl-NL" dirty="0" err="1"/>
              <a:t>JavaScript</a:t>
            </a:r>
            <a:endParaRPr lang="nl-NL" dirty="0"/>
          </a:p>
          <a:p>
            <a:pPr rtl="0"/>
            <a:r>
              <a:rPr lang="nl-NL" dirty="0"/>
              <a:t>Presentatie</a:t>
            </a:r>
          </a:p>
          <a:p>
            <a:endParaRPr lang="nl-BE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A78D126B-EF12-4811-9CE1-4F8DDB6316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69"/>
          <a:stretch/>
        </p:blipFill>
        <p:spPr>
          <a:xfrm>
            <a:off x="4167739" y="1135782"/>
            <a:ext cx="7603958" cy="416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457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A90AC-A4D9-4E36-B299-7530EC349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solidFill>
                  <a:srgbClr val="2D7989"/>
                </a:solidFill>
              </a:rPr>
              <a:t>Design op papier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D1F5CD90-6E9C-4577-A5DE-796C08112B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88" y="2387064"/>
            <a:ext cx="2741220" cy="3654961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9A308B34-901D-48B9-B078-E0372470B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97908" y="2843925"/>
            <a:ext cx="3654963" cy="2741222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E64D22B0-8FB1-49E6-8139-536DF823C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33295" y="2843928"/>
            <a:ext cx="3654960" cy="274122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45B04274-3AB1-4F34-B841-39DDAD0CF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53087" y="2843931"/>
            <a:ext cx="3654962" cy="274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142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BB375A91-4121-46A6-BFD8-4DD1E9D5599B}"/>
              </a:ext>
            </a:extLst>
          </p:cNvPr>
          <p:cNvSpPr/>
          <p:nvPr/>
        </p:nvSpPr>
        <p:spPr>
          <a:xfrm>
            <a:off x="400861" y="0"/>
            <a:ext cx="3222172" cy="6858000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A13743-60CD-4604-9DCF-95881774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Wireframe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17" name="Tijdelijke aanduiding voor inhoud 16">
            <a:extLst>
              <a:ext uri="{FF2B5EF4-FFF2-40B4-BE49-F238E27FC236}">
                <a16:creationId xmlns:a16="http://schemas.microsoft.com/office/drawing/2014/main" id="{382406B5-EF01-4995-8869-BBE04E908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592" y="1435622"/>
            <a:ext cx="6760531" cy="4840353"/>
          </a:xfrm>
        </p:spPr>
      </p:pic>
      <p:sp>
        <p:nvSpPr>
          <p:cNvPr id="19" name="Tekstvak 18">
            <a:extLst>
              <a:ext uri="{FF2B5EF4-FFF2-40B4-BE49-F238E27FC236}">
                <a16:creationId xmlns:a16="http://schemas.microsoft.com/office/drawing/2014/main" id="{47E305B0-5ED9-40B9-98E4-D00D274AA535}"/>
              </a:ext>
            </a:extLst>
          </p:cNvPr>
          <p:cNvSpPr txBox="1"/>
          <p:nvPr/>
        </p:nvSpPr>
        <p:spPr>
          <a:xfrm>
            <a:off x="1447320" y="1506022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Header</a:t>
            </a:r>
            <a:endParaRPr lang="nl-BE" dirty="0"/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id="{B2051095-6F42-403B-B129-F2D49A1BF87A}"/>
              </a:ext>
            </a:extLst>
          </p:cNvPr>
          <p:cNvSpPr txBox="1"/>
          <p:nvPr/>
        </p:nvSpPr>
        <p:spPr>
          <a:xfrm>
            <a:off x="1539894" y="4613315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2D7989"/>
                </a:solidFill>
              </a:rPr>
              <a:t>Footer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62568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13743-60CD-4604-9DCF-95881774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Wireframe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5D41A9D5-A6B7-479D-AFB4-740737AFE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13" y="1690687"/>
            <a:ext cx="2871643" cy="4351337"/>
          </a:xfr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0F61E9EC-02DD-4836-960F-18CA920B1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013" y="1690687"/>
            <a:ext cx="2871643" cy="4351337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AD99E797-6835-45E1-A77C-63157A6162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213" y="1690687"/>
            <a:ext cx="2792234" cy="4335719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77B53782-F979-43D7-8CA1-BD4977F7D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377" y="2385022"/>
            <a:ext cx="2220076" cy="3115815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867F7AEE-8793-4474-A4CF-2DA7366716A9}"/>
              </a:ext>
            </a:extLst>
          </p:cNvPr>
          <p:cNvSpPr txBox="1"/>
          <p:nvPr/>
        </p:nvSpPr>
        <p:spPr>
          <a:xfrm>
            <a:off x="1287435" y="1331926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Home</a:t>
            </a:r>
            <a:endParaRPr lang="nl-BE" dirty="0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B1A6B23A-8F82-4009-9F11-EE6EBABC791A}"/>
              </a:ext>
            </a:extLst>
          </p:cNvPr>
          <p:cNvSpPr txBox="1"/>
          <p:nvPr/>
        </p:nvSpPr>
        <p:spPr>
          <a:xfrm>
            <a:off x="4468635" y="1321357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2D7989"/>
                </a:solidFill>
              </a:rPr>
              <a:t>Flavours</a:t>
            </a:r>
            <a:endParaRPr lang="nl-BE" dirty="0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AE06E15C-91E8-4AA9-BF13-8691F392D8AE}"/>
              </a:ext>
            </a:extLst>
          </p:cNvPr>
          <p:cNvSpPr txBox="1"/>
          <p:nvPr/>
        </p:nvSpPr>
        <p:spPr>
          <a:xfrm>
            <a:off x="7649835" y="1321354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Verhuur</a:t>
            </a:r>
            <a:endParaRPr lang="nl-BE" dirty="0"/>
          </a:p>
        </p:txBody>
      </p:sp>
      <p:sp>
        <p:nvSpPr>
          <p:cNvPr id="22" name="Tekstvak 21">
            <a:extLst>
              <a:ext uri="{FF2B5EF4-FFF2-40B4-BE49-F238E27FC236}">
                <a16:creationId xmlns:a16="http://schemas.microsoft.com/office/drawing/2014/main" id="{E189E95F-07A1-4746-90C9-82F24A6656A3}"/>
              </a:ext>
            </a:extLst>
          </p:cNvPr>
          <p:cNvSpPr txBox="1"/>
          <p:nvPr/>
        </p:nvSpPr>
        <p:spPr>
          <a:xfrm>
            <a:off x="10348483" y="1357163"/>
            <a:ext cx="2248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2387679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BB375A91-4121-46A6-BFD8-4DD1E9D5599B}"/>
              </a:ext>
            </a:extLst>
          </p:cNvPr>
          <p:cNvSpPr/>
          <p:nvPr/>
        </p:nvSpPr>
        <p:spPr>
          <a:xfrm>
            <a:off x="400861" y="0"/>
            <a:ext cx="3222172" cy="6858000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A13743-60CD-4604-9DCF-95881774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solidFill>
                  <a:srgbClr val="2D7989"/>
                </a:solidFill>
              </a:rPr>
              <a:t>Allergenenkaart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B14830E-65DA-4292-9BD1-433D1E801C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033" y="1362075"/>
            <a:ext cx="4083050" cy="51308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100CB997-F165-4D56-A77D-3F3E1B39EB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6083" y="2055813"/>
            <a:ext cx="3790950" cy="388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399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1F4589D-A828-41EC-8136-8C347F187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42" y="23994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NL" sz="5400" dirty="0">
                <a:solidFill>
                  <a:srgbClr val="2D7989"/>
                </a:solidFill>
              </a:rPr>
              <a:t>HTML/CSS</a:t>
            </a:r>
            <a:endParaRPr lang="nl-BE" sz="5400" dirty="0">
              <a:solidFill>
                <a:srgbClr val="2D7989"/>
              </a:solidFill>
            </a:endParaRPr>
          </a:p>
        </p:txBody>
      </p:sp>
      <p:grpSp>
        <p:nvGrpSpPr>
          <p:cNvPr id="5" name="Groep 4">
            <a:extLst>
              <a:ext uri="{FF2B5EF4-FFF2-40B4-BE49-F238E27FC236}">
                <a16:creationId xmlns:a16="http://schemas.microsoft.com/office/drawing/2014/main" id="{CA70964B-D069-4C8B-9C7E-B4E4753F9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6208649" cy="6858000"/>
            <a:chOff x="-3740" y="0"/>
            <a:chExt cx="6208649" cy="6858000"/>
          </a:xfrm>
        </p:grpSpPr>
        <p:sp>
          <p:nvSpPr>
            <p:cNvPr id="6" name="Vrije vorm: Shape 10">
              <a:extLst>
                <a:ext uri="{FF2B5EF4-FFF2-40B4-BE49-F238E27FC236}">
                  <a16:creationId xmlns:a16="http://schemas.microsoft.com/office/drawing/2014/main" id="{2450F18B-D88D-46A2-B8AF-BD86EEDE2AFA}"/>
                </a:ext>
              </a:extLst>
            </p:cNvPr>
            <p:cNvSpPr/>
            <p:nvPr/>
          </p:nvSpPr>
          <p:spPr>
            <a:xfrm>
              <a:off x="-3740" y="0"/>
              <a:ext cx="6208649" cy="6858000"/>
            </a:xfrm>
            <a:custGeom>
              <a:avLst/>
              <a:gdLst>
                <a:gd name="connsiteX0" fmla="*/ 0 w 6208649"/>
                <a:gd name="connsiteY0" fmla="*/ 0 h 6858000"/>
                <a:gd name="connsiteX1" fmla="*/ 6208649 w 6208649"/>
                <a:gd name="connsiteY1" fmla="*/ 0 h 6858000"/>
                <a:gd name="connsiteX2" fmla="*/ 2737815 w 6208649"/>
                <a:gd name="connsiteY2" fmla="*/ 6858000 h 6858000"/>
                <a:gd name="connsiteX3" fmla="*/ 0 w 62086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8649" h="6858000">
                  <a:moveTo>
                    <a:pt x="0" y="0"/>
                  </a:moveTo>
                  <a:lnTo>
                    <a:pt x="6208649" y="0"/>
                  </a:lnTo>
                  <a:lnTo>
                    <a:pt x="2737815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lumMod val="95000"/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nl-NL"/>
            </a:p>
          </p:txBody>
        </p:sp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CE6254F3-1D81-4B60-A3F9-48BC0C7370E1}"/>
                </a:ext>
              </a:extLst>
            </p:cNvPr>
            <p:cNvSpPr/>
            <p:nvPr/>
          </p:nvSpPr>
          <p:spPr>
            <a:xfrm>
              <a:off x="1451429" y="0"/>
              <a:ext cx="3222172" cy="6858000"/>
            </a:xfrm>
            <a:prstGeom prst="rect">
              <a:avLst/>
            </a:prstGeom>
            <a:solidFill>
              <a:schemeClr val="accent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111779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2A87A55-7DB9-45B1-86EB-9387E1CB6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8427" y="526132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nl-NL" sz="4400" dirty="0">
                <a:solidFill>
                  <a:srgbClr val="2D7989"/>
                </a:solidFill>
              </a:rPr>
              <a:t>HOME</a:t>
            </a:r>
            <a:endParaRPr lang="nl-BE" sz="4400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C37F67E6-518B-4C66-A054-05AA1DF3A9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075" y="1350044"/>
            <a:ext cx="3392490" cy="5252887"/>
          </a:xfrm>
        </p:spPr>
      </p:pic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7967FDC-A50E-430E-9D62-32C106E6C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36214" y="526132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nl-NL" sz="4400" dirty="0">
                <a:solidFill>
                  <a:srgbClr val="2D7989"/>
                </a:solidFill>
              </a:rPr>
              <a:t>FLAVOURS</a:t>
            </a:r>
            <a:endParaRPr lang="nl-BE" sz="4400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DCFD75C5-950C-4ADC-852F-23F23B76C0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563" y="1350044"/>
            <a:ext cx="3392490" cy="525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920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2A87A55-7DB9-45B1-86EB-9387E1CB6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8427" y="526132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nl-NL" sz="4400" dirty="0">
                <a:solidFill>
                  <a:srgbClr val="2D7989"/>
                </a:solidFill>
              </a:rPr>
              <a:t>VERHUUR</a:t>
            </a:r>
            <a:endParaRPr lang="nl-BE" sz="4400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7967FDC-A50E-430E-9D62-32C106E6C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36214" y="526132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nl-NL" sz="4400" dirty="0">
                <a:solidFill>
                  <a:srgbClr val="2D7989"/>
                </a:solidFill>
              </a:rPr>
              <a:t>CONTACT</a:t>
            </a:r>
            <a:endParaRPr lang="nl-BE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A8B3D2-167B-73E4-3897-0456B88AF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0911" y="1386668"/>
            <a:ext cx="4713794" cy="45443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ED4310-95BF-C1CC-4F21-D52166AC9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202" y="1386668"/>
            <a:ext cx="3533675" cy="541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70911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Aangepast 3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C4EEF2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</TotalTime>
  <Words>81</Words>
  <Application>Microsoft Office PowerPoint</Application>
  <PresentationFormat>Breedbeeld</PresentationFormat>
  <Paragraphs>38</Paragraphs>
  <Slides>15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Kantoorthema</vt:lpstr>
      <vt:lpstr>CASE</vt:lpstr>
      <vt:lpstr>Onze aanpak</vt:lpstr>
      <vt:lpstr>Design op papier</vt:lpstr>
      <vt:lpstr>Wireframe</vt:lpstr>
      <vt:lpstr>Wireframe</vt:lpstr>
      <vt:lpstr>Allergenenkaart</vt:lpstr>
      <vt:lpstr>HTML/CSS</vt:lpstr>
      <vt:lpstr>PowerPoint-presentatie</vt:lpstr>
      <vt:lpstr>PowerPoint-presentatie</vt:lpstr>
      <vt:lpstr>JAVASCRIPT</vt:lpstr>
      <vt:lpstr>JavaScript</vt:lpstr>
      <vt:lpstr>JavaScript</vt:lpstr>
      <vt:lpstr>JavaScript</vt:lpstr>
      <vt:lpstr>SAMENWERKING</vt:lpstr>
      <vt:lpstr>congelato.orsisandro.be  congelato.jasminakalaai.be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</dc:title>
  <dc:creator>jasmina kalaai</dc:creator>
  <cp:lastModifiedBy>jasmina kalaai</cp:lastModifiedBy>
  <cp:revision>9</cp:revision>
  <dcterms:created xsi:type="dcterms:W3CDTF">2022-12-13T11:03:52Z</dcterms:created>
  <dcterms:modified xsi:type="dcterms:W3CDTF">2022-12-14T14:00:34Z</dcterms:modified>
</cp:coreProperties>
</file>

<file path=docProps/thumbnail.jpeg>
</file>